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8  ·  SESSION 39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Oracle relationship, run deliberately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account team, the fiscal calendar, escalation paths, and a buyer's annual Oracle plan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Licensing events: M&amp;A, divestiture, and the deciding clauses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Running the whole relationship on purpose, all year.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Cordial and deliberate are not opposites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Answer openly; it is a casual, friendly conversation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 information gathering: be cordial but deliberate, because roadmap and Java questions feed proposals and audits, so share only what you would put in writing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speak to the rep socially ever again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Tell the rep everything to build the relationship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Notice what was asked. Not how are you, but two specific, commercially loaded questions: how is the cloud migration going, which reveals budget, timeline, and appetite for a big deal, and have you looked at your Java estate, which is the opening probe of the session 36 audit front. These are not idle; they are, whether the rep intends it consciously or not, information gathering that feeds directly into the next proposal and the next compliance conversation. B is the posture: cordial, because the relationship is real and worth having, and deliberate, because you share only what you would be comfortable putting in writing, treating a friendly lunch as still partly a commercial meeting. That is not paranoia, it is simply remembering that the rep is paid to grow the account and that everything you say is information. A forgets that, and hands over roadmap and Java signals that will price the next deal and possibly trigger a Java review. C overcorrects into rudeness that damages a relationship you do benefit from, the point is not to stop talking, it is to talk deliberately. D is the most expensive, mistaking disclosure for rapport and volunteering exactly the data that weakens your position, when a strong relationship is built on reliability and professionalism, not on giving away your leverage. The rule: be genuinely cordial and consistently deliberate, because in a recurring commercial relationship those are complements, not opposites, and the friendly conversation is where the most valuable information quietly changes hands.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ESCALATION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Escalation paths, both directions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Escalation runs both ways. Knowing when to escalate, and recognizing when Oracle is escalating to you, keeps you in control of the tempo.</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When you escalate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When the rep genuinely cannot move, escalate to sales management or the deal desk, where discount authority actually sits. Do it deliberately, on the merits, not as a threat.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executive channel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large deals or disputes, a measured executive to executive conversation can reset a stuck negotiation. Use it sparingly; overused, it loses its force.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When Oracle escalates to you</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audit notice, a senior Oracle visit, or pressure applied above your level are Oracle escalating. Recognize it as a tactic, keep the response at the working level, and stay calm.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Keep it professional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Escalation is a normal part of a large vendor relationship, not a rupture. Handled with composure and facts, it resolves; handled with emotion or threats, it hardens.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Escalation is a tool, not a failure. The buyer who escalates deliberately and recognizes Oracle's escalations for what they are keeps control of the relationship's tempo.</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ANNUAL PLAN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buyer's annual Oracle calendar</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92779"/>
                <a:gridCol w="4137450"/>
                <a:gridCol w="434432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Always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Maintain the entitlement records and deployment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counting from module 1 is the foundation of every conversation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12 months 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Start each renewal runway, per session 35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Leverage is built early, from usage data and alternatives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Quarterly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Track Oracle's period ends and your own readiness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 period end pricing when it suits your timeline, not theirs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 any event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Trigger the M&amp;A or audit playbook, per sessions 38 and module 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Corporate and compliance events are handled on your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Review the whole Oracle position and the plan for the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relationship is run to a plan, not to Oracle's prompts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annual calendar is where every discipline in the course becomes a routine. Renewals, audits, M&amp;A, and pricing all sit on one timeline that the buyer, not Oracle, owns.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POSTURE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standing posture toward Oracle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Beneath the tactics is a stance: professional, prepared, and in control of the tempo. It is the through line of the whole course.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Prepared, not reactive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engage from your own records and plan, not in response to Oracle's letter or call. Preparation is what converts every interaction from a scramble into a scheduled step.</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Cordial, not naive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genuine, professional relationship that never forgets the commercial reality underneath. The account team can be both helpful and structurally motivated, and you hold both.</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Informed, not dependent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know your estate, your contracts, and your options better than Oracle does, so you are never dependent on the vendor to tell you what you need or owe.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 control of tempo</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decide when to engage, when to escalate, and when to wait, so the relationship runs on your calendar. Tempo, not just terms, is what a deliberate buyer controls.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posture is what forty sessions have been building toward: an organization that deals with Oracle from knowledge and a plan, calmly and deliberately, across the whole relationship.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organization only ever talks to Oracle when a renewal quote or an audit letter arrives, always reacting, always under time pressure. What is the single change with the most impact?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reacting to Oracle's prompts is how the relationship works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Adopt a standing annual Oracle calendar: maintain records, start renewals 12 months out, and engage on your timeline, so no interaction is a surprise or a scramble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Hire more people to react faster when Oracle calls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Stop responding to Oracle to avoid engagement entirely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Why is this organization always under time pressure, and who controls the timing today?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Own the calendar, and the pressure disappears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reacting to Oracle's prompts is how the relationship works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Adopt a standing annual Oracle calendar: maintain records, start renewals 12 months out, and engage on your timeline, so no interaction is a surprise or a scramble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Hire more people to react faster when Oracle calls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Stop responding to Oracle to avoid engagement entirely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organization is always under time pressure for one reason: Oracle controls the timing, and it only engages when Oracle prompts it, so every interaction begins on Oracle's schedule with Oracle already prepared and the buyer not. That is the whole problem, and B is the whole fix. A standing annual Oracle calendar, maintaining the records from module 1 always, starting each renewal runway twelve months out per session 35, tracking the fiscal clock, and triggering the M&amp;A and audit playbooks on events, moves the buyer from reacting to Oracle's prompts to engaging on its own timeline. When you start the renewal a year early, the renewal quote is not a surprise, it is a step in a plan you began months ago. When you keep your records current, the audit letter is not a scramble, it is a reconciliation you can already do. The time pressure does not disappear because Oracle stops applying it; it disappears because you are no longer starting from behind. A accepts the reactive posture that is the actual disease. C treats a timing problem as a staffing problem, more people reacting faster is still reacting, still starting late, still under pressure. D confuses control with avoidance, ignoring Oracle does not end the relationship, it just forfeits your influence over it and invites the audit anyway. The rule, and the close of the session: the buyer who owns the calendar owns the tempo, and the tempo is where every other advantage in this course is finally applied.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year, run deliberately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413396"/>
                <a:gridCol w="3723705"/>
                <a:gridCol w="413745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REACTIVE YEAR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DELIBERATE YEAR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DIFFERENCE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quote arrives, 30 days 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started 12 months 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Negotiated, not accepted under pressure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Audit letter is a scramble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Records current; reconciliation ready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reconciliation, not a crisis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Rep learns plans over lunch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Information shared deliberately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Proposals no longer priced to your budget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Year end deadline forces a signing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 taken on your readiness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Value captured without a bad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Oracle sets every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Buyer owns the annual calendar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tempo, and the leverage, are yours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Same organization, same Oracle, two completely different years. The only variable is whether the buyer ran the relationship to a plan or let Oracle's prompts run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Oracle relationship,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account team are professionals whose incentives are not yours, and Oracle's fiscal calendar, year end May 31, drives a real discount and a manufactured urgency, so you read the roles, use the clock on your own timeline, and separate the discount from the deadline.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Information is the currency of the relationship, so you manage what Oracle learns about your usage, budget, and plans, staying cordial but deliberate, and you treat escalation, in both directions, as a normal tool handled with composure and facts.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Above all you run the relationship to a standing annual calendar, maintaining records, starting renewals twelve months out, and engaging on your timeline, because the buyer who owns the calendar owns the tempo, and tempo is where every advantage in this course is applied.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 · THE CAPSTONE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40 · The capstone negotiation strategy: a full worked case that assembles entitlements, position, leverage, and a twelve month plan across licensing, support, cloud, and audit exposure.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40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your account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the roles you deal with, rep, consultant, LMS, management, and note what each is structurally motivated to do.</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fiscal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Oracle's year end and quarter ends on your calendar, beside your own renewal dates from session 25.</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your information flow.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in your organization talks to Oracle, and what do they share? Decide who the single channel should be.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escalation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your path up Oracle's chain, and your own internal decision makers, before you need either.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annual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records, renewals, fiscal dates, event triggers, and an annual review. This is running the relationship deliberately.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with Oracle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account team, the tactics, and the buyer's posture,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Oracle's fiscal calendar and quarter end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redresscompliance.com/oracle-fiscal-year-end-negotiation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clock that drives the discount and the urgency.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License Management Services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redresscompliance.com/oracle-lms-guide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audit arm, and how it connects to the commercial relationship.</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Software Asset Management for Oracle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redresscompliance.com/oracle-sam-guide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Maintaining the records that make a deliberate relationship possible.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CIO's Oracle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redresscompliance.com/cio-oracle-playbook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Running the whole relationship as a standing executive discipline.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Decode the account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who sits across the table, what each person wants, and how their incentives shape the pitch.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fiscal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Oracle's quarter and year end rhythm, and use its pressure instead of being used by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Control information.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Manage what Oracle knows about your estate and plans, because information is the raw material of leverage.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escalation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when and how to escalate, and when Oracle is escalating to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annual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a standing Oracle calendar so you engage on your timeline, not in reaction to theirs.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relationship is run by someone; make it you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buyers meet Oracle only at renewal or audit, reactively, on Oracle's timing. This session flips that: a deliberate, year round relationship where the buyer sets the calendar and controls the information.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May 31</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Oracle's fiscal year end, the single most important date in the relationship. Quarters end Aug, Nov, and Feb. The whole sales rhythm bends around these dates.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Ways to run the relationship: reactively, meeting Oracle only when it calls, or deliberately, on a calendar you own. This session is about the second.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Info</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currency of the relationship. What Oracle knows about your usage, your plans, and your budget shapes every proposal, so information flow is managed, not casual.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Year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right unit of planning. Not the renewal week or the audit letter, but a standing annual plan that turns every Oracle interaction into a scheduled, prepared one.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Everything the course has taught, counting, contracts, audits, renewals, M&amp;A, comes together in a single practice: running the Oracle relationship deliberately, across the whole year.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ACCOUNT TEAM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account team, decoded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the table sits a team, and each role has its own goal. Knowing who wants what turns an opaque pitch into a readable one.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sales representative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Owns the account and the number, and is compensated on what you spend, especially new spend. Friendly and helpful, and structurally motivated to grow the deal, both true at once.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sales consultant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technical advisor who scopes and configures. Genuinely knowledgeable, and their scoping shapes what you are told you need, so read their input as informed but not neutral.</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License Management Services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audit arm, per module 5. Presented as separate from sales, and the audit and the deal often move in step, so treat LMS contact as connected to the commercial relationship.</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Management and the deal desk</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Behind the rep sit sales management and a deal desk that approves discounts and terms. The rep's I have to check is often real, and it is also where escalation lands.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makes the account team adversaries; they are professionals doing their jobs. It means their incentives are not yours, so you read every interaction for what the role is structurally paid to do.</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FISCAL CLOCK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Oracle's fiscal calendar, and yours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Oracle's sales behavior is driven by its fiscal calendar. Knowing the clock lets you use its pressure instead of being caught by it.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year ends May 31</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fiscal year closes at the end of May, with quarters ending in August, November, and February. Discounting and urgency peak as each period closes, most of all the year.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Quarter end discounts are real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willingness to discount near period end is genuine, driven by quota, so the timing can favor the prepared buyer, this is the one place the calendar is your friend.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urgency is manufactured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deadline pressure attached to it is not yours, per module 2. The discount may be real, but the sign by Friday is a sales tool, so you separate the two.</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Align to your calendar, not just theirs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Use period end pricing when it happens to suit your own timeline and readiness. Never let Oracle's fiscal deadline set yours; let it inform your timing, not dictate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fiscal clock is the one piece of Oracle's machinery that can work for the buyer, but only for a buyer who is ready on their own schedule. To the unprepared, it is just pressure.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mid May, your rep offers a strong discount but says it is only good if you sign before May 31. You are not ready; the business case is not finished.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before May 31 to capture the discount; deadlines are deadlines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Separate the discount from the deadline: proceed only when your case is ready, and test whether the pricing truly vanishes, because year end discounts recur every period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engage with Oracle near year end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a letter of intent now and finish diligence later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the discount real, is the deadline yours, and does another quarter end ever come?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Take the discount on your readiness, not their deadline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before May 31 to capture the discount; deadlines are deadlines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Separate the discount from the deadline: proceed only when your case is ready, and test whether the pricing truly vanishes, because year end discounts recur every period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engage with Oracle near year end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a letter of intent now and finish diligence later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things are true at once, and the skill is holding them apart. The discount is probably real, Oracle's year end genuinely drives willingness to price aggressively, so there is real value on the table. But the deadline is Oracle's, not yours, and signing an unfinished deal to hit someone else's fiscal date is exactly module 2's manufactured urgency, the tactic that gets buyers to commit before they have done the counting, the scoping, and the clause review that protect them. B separates the two: you proceed when your own business case is ready, and you test the deadline by being willing to let it pass, because Oracle's fiscal year ends every twelve months and its quarters every three, so another period end, and another discount opportunity, is never more than a few months away. A capitulates to the deadline and signs a deal you have not finished vetting, which is how bad terms and wrong quantities get locked in for years to save a few weeks. C overcorrects into refusing a genuine opportunity, the fiscal clock can favor a ready buyer, and declining to engage near year end throws that away. D is the trap dressed as a compromise, a letter of intent signed under deadline pressure concedes your leverage and your timeline while pretending to preserve them. The rule for the relationship: the discount is information, the deadline is a tool, so you take the value when you are ready and never let Oracle's calendar overrule yours.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INFORMATION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Managing the flow of information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Oracle knows about you shapes every proposal it makes. Information is the raw material of leverage, so it is managed deliberately, not shared casually.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Usage and deployment data</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most sensitive. What you volunteer about your estate becomes the basis for both proposals and audits, per module 5, so you share what serves your goals, deliberately, not reflexively.</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Budget and plans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rep who knows your budget prices to it, and one who knows your roadmap sells to it. Your plans are yours; disclose them by choice, when disclosure advances your position.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friendly conversation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Casual chats, lunches, and check ins gather information too, often the most valuable kind. Cordial does not mean off the record; the relationship is always partly commercial.</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single channel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Route the relationship through a small, briefed set of people, so information leaves the organization deliberately. Scattered, unbriefed contact leaks the very data that sets your price.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You cannot run a relationship where the other side knows everything and you manage nothing. Controlling information flow is not hostility; it is the basic discipline of any negotiation that recurs.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friendly Oracle rep, over lunch, asks how your big cloud migration is going and whether you have looked at your Java estate. How should you treat this?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Answer openly; it is a casual, friendly conversation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 information gathering: be cordial but deliberate, because roadmap and Java questions feed proposals and audits, so share only what you would put in writing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speak to the rep socially ever again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Tell the rep everything to build the relationship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Why is the rep asking about your migration and your Java estate specifically?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2026-08-09T11:58:16Z</dcterms:created>
  <dcterms:modified xsi:type="dcterms:W3CDTF">2026-08-09T11:58:16Z</dcterms:modified>
</cp:coreProperties>
</file>