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8  ·  SESSION 37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on premises applications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E-Business Suite, JD Edwards, PeopleSoft, and Siebel: metrics, customizations, and the support decision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Java licensing: the employee metric and the road to OpenJDK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big legacy applications, and what to do with them.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Migrate on the business case, not the sales pressure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Migrate now; on premises is old and Oracle recommends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business case: weigh the real migration cost, customizations included, against the value of Fusion, and decide on your timeline, not Oracle's sales pressure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migrate; on premises is always cheaper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Migrate only the modules Oracle discounts most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Oracle has a clear commercial interest in moving you from a perpetual on premises license, which you own, to a Fusion subscription priced on the metrics of module 7, which you rent forever, so the sales pressure to migrate is real and it is not neutral advice. B keeps the decision where it belongs: on the business case. A migration to Fusion may well be right, the operational relief, the end of upgrade projects, and modern capability are genuine benefits from session 31, but it is a major undertaking whose true cost is dominated by re implementing the customizations this session has emphasized, not by moving data. So you weigh that real, customization inclusive cost against the concrete value Fusion delivers, and you decide on your timeline, when the business case closes, not on Oracle's quarter end or its end of support messaging. A migrates on the vendor's recommendation and timing, the least reliable basis, since Oracle benefits from the move regardless of whether you do. C is equally unthinking in the other direction, on premises is not always cheaper, and a stable estate can still be worth modernizing when the case is real. D lets Oracle's discount pattern, not your business need, choose which modules move, fragmenting the estate for a pricing reason. The rule: a migration off a perpetual estate you own is a business decision, so make it on the business case and your calendar, and treat vendor pressure as information about the vendor's incentives, not about your best move.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SUPPORT FORK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Premier, Extended, and Sustaining support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 support runs in phases, and where your version sits in that lifecycle shapes the whole decision for a mature estate.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Premier Support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full support phase: updates, fixes, security patches, and certifications, for a defined period after a release. Full price, full service, the default while a version is current.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Extended Support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time limited extension past Premier, often at a price uplift, to keep full support on an older release. A paid runway for estates not ready to upgrade or move.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Sustaining Support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Indefinite but limited: no new updates, fixes, or certifications, only what already exists. Cheaper, but a frozen platform, which pushes the stay, migrate, or third party choice.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lifecycle drives the fork</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 a version moves from Premier to Extended to Sustaining, the value of Oracle support falls while the cost holds, which is exactly what makes third party support and migration worth pricing.</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Know where every application version sits in this lifecycle. The transition from Extended to Sustaining is the moment the support decision becomes urgent, and the alternatives most attractive.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ROADS FORWARD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roads for a mature estate</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89343"/>
                <a:gridCol w="4189168"/>
                <a:gridCol w="43960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IT FITS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Stay on Oracle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 Premier or Extended support and current versions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estate is evolving and you value Oracle updates and certifications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Third party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support to a provider like Rimini, per session 19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stable, customized estate you will run as is for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Migrate to Fusion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to Oracle's SaaS suite, per module 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business case for modern SaaS closes, customizations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Deliberate steady 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Sustaining support or minimal spend, run it flat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system near end of life, kept running while a successor is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wrong road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Drift: full Oracle support on a frozen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it is the default that quietly overpays for a static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no single right road, only the right road for a given estate's trajectory. The mistake is the default, full price Oracle support on a system that has stopped changing.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AUDIT EXPOSURE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Auditing the applications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Application audits are their own discipline, and the customization and metric complexity of these suites makes them distinctive.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User counting is the front line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Application user metrics mean the audit centers on who is provisioned and active, so stale accounts, departed users, and duplicate access are the common exposures, and the common savings.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Module boundaries matter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Using a feature that belongs to an unlicensed module is a classic application finding. Know which modules you own and which your customizations quietly reach into.</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Customizations cut both ways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They can hide usage from you and from Oracle, so your own inventory must be better than the auditor's, per module 5, or the ambiguity is resolved against you.</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Module 5 applies in full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audit lesson holds: verify, control scope and channel, do not volunteer, and reconcile to your own records first. The application estate is audited like everything else.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application audit rewards the estate that counts its own users and knows its own module boundaries. On a customized, mature suite, that self knowledge is the whole defense.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stable, heavily customized JD Edwards estate will run as is for at least five years. Its version is entering Sustaining Support. Oracle support is a large annual bill. What deserves serious evaluation?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keep paying full Oracle support out of habit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Third party support: for a frozen, customized estate with no need for new Oracle updates, it can cut the support bill sharply while keeping the system supported, per session 19</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immediate Fusion migration, regardless of the business case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Turning off support entirely to save money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If Sustaining Support gives no new updates anyway, what is full price Oracle support buying here?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frozen estate is where third party support fits best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keep paying full Oracle support out of habit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Third party support: for a frozen, customized estate with no need for new Oracle updates, it can cut the support bill sharply while keeping the system supported, per session 19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immediate Fusion migration, regardless of the business case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Turning off support entirely to save money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exact estate third party support was built for, and the lifecycle makes the case almost by itself. The version is entering Sustaining Support, so Oracle is no longer providing new updates, fixes, or certifications regardless of what you pay, and the estate is frozen and customized and staying as is for five years, so you have no need for the updates Sustaining would not give you anyway. In that situation, full price Oracle support is buying very little, and B is the evaluation that follows: third party support, per session 19, can support the customized, stable system, often including the tax and regulatory updates a running estate genuinely needs, at a large discount to Oracle's fee. It is not automatic, you weigh the provider, the security patch approach, and the exit implications, but for a frozen estate it is frequently the strongest value on the table. A keeps paying full price for support that, at Sustaining, has little left to deliver, the pure drift this session warns against. C forces a migration the estate does not need, at a cost dominated by its customizations, when the plan is explicitly to run as is for years. D confuses third party support with no support, going unsupported on a core business system is a risk, not a saving, and it is not what B proposes. The rule, tying module 4 to module 8: match the support model to the estate's trajectory, and a stable, customized, frozen estate is the textbook case for third party support, not full price Oracle maintenance.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applications estate, decided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97823"/>
                <a:gridCol w="4208473"/>
                <a:gridCol w="446825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SUITE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PeopleSoft HR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2,000 users licensed, ~1,100 active, still evolving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Recount to 1,100, stay on Oracle support for an active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JD Edwards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Frozen, customized, five year horizon, Sustaining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 to third party support; large recurring saving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Siebel CRM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Aging, business wants modern CX capability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Fusion CX migration, on a real business case and timeline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EBS Financials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Stable, near end of life, successor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Deliberate steady state until the successor is ready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suite, four trajectories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different roads, each matched to the module's future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lesson of the mature estate: there is no single answer for the whole suite. Each module has a trajectory, and the right road, recount, third party, migrate, or steady state, follows from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on premises estate,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E-Business Suite, JD Edwards, PeopleSoft, and Siebel are licensed module by module on application user and business metrics that are varied and easy to miscount, so a mature estate is recounted against reality, not carried on a decade old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Customization is the hidden variable in every decision: it makes staying easy, upgrading a project, and migrating a genuine cost, so it must be quantified before any road is chosen.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support fork, stay, third party support, migrate to Fusion, or deliberate steady state, is decided by each module's trajectory and where its version sits in the Premier, Extended, Sustaining lifecycle, and the mistake is drift: full price Oracle support on a frozen estate.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38 · Licensing events, M&amp;A and divestiture: what acquisitions, carve outs, and restructures do to Oracle agreements, and the clauses that decide the outcome in advance.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suites.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on premises Oracle application you run, which suite, which modules, and the metric and quantity for each. Most estates lack this map.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Recount one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one application user module and count the actual active users against the licensed quantity. Note the shelfware.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lifecycle.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suite, find where your version sits: Premier, Extended, or Sustaining Support, and the dates. That drives the support decision.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customization.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Roughly, how customized is each suite? That estimate is the hidden cost in any upgrade or migration decision.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a road per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module, name the likely road, stay, third party, migrate, or steady state, and the reason. This is your applications strategy in draft.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E-Business Suite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redresscompliance.com/oracle-e-business-suite-licensing-guide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EBS metrics and modules,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PeopleSoft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redresscompliance.com/oracle-peoplesoft-licensing-guide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Application user metrics and the customization reality.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third party support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redresscompliance.com/oracle-third-party-support-guide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support alternative for a stable, mature estate, per session 19.</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Premier, Extended, and Sustaining Support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redresscompliance.com/oracle-support-lifecycle-guide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lifecycle that drives the support fork.</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On premises to Fusion migration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redresscompliance.com/oracle-on-premises-to-fusion-migration-guide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business case and the customization cost, weighed honestly.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suites.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E-Business Suite, JD Edwards, PeopleSoft, and Siebel apart, and how each came to Oracle.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application user and custom metrics, and why they are harder to count than a database.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customization risk.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how customizations complicate upgrades, audits, and any move off the platform.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Weigh the support fork.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Premier, Extended, and Sustaining support, and what each does to a mature estate.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road.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Compare staying, third party support, migrating to Fusion, and steady state, on cost and risk.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mature estate, still running the business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These suites are decades old, deeply customized, and often core to operations. They rarely grow, but the licensing, support, and audit decisions around them are large and recurring.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Major on premises suites: E-Business Suite, JD Edwards, PeopleSoft, and Siebel. Three of the four Oracle acquired, and each kept its own metrics and quirks.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Core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these run: finance, HR, supply chain, sales. Mature does not mean unimportant; it means stable, customized, and expensive to move, which is exactly the leverage problem.</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Custom</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defining trait. Years of customizations make every upgrade a project, every audit a puzzle, and every migration a genuine cost, not a copy.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Fork</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decision every mature estate faces: keep paying Oracle support, move to third party support, migrate to Fusion, or hold a deliberate steady state. This session frames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on premises applications are where the perpetual licensing of modules 1 to 5 meets the SaaS future of module 7. This session is the bridge, and the decision, between them.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SUITES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on premises suites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distinct products, each with its own history, its own metrics, and its own customization and support profile.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E-Business Suite (EBS)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own ERP, the broadest of the four, finance, supply chain, HR, and more. Licensed on a mix of application user and module specific metrics, and very widely deployed.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JD Edwards (JDE)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Acquired via PeopleSoft, a strong mid market and manufacturing ERP. Its own metrics and a loyal base that often runs it stable for many years.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PeopleSoft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Acquired 2005, strong in HR and finance, especially in large enterprises and the public sector. Application user metrics and deep customization are the norm.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Siebel</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Acquired 2006, the classic on premises CRM. Application user metrics, still core in some industries, and a frequent candidate for migration to Fusion CX.</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Three of the four came to Oracle by acquisition, which is why their metrics differ from one another and from the database. Read each suite's own definitions; do not assume they match.</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application metrics, and why they are hard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Application licensing is measured differently from the database, and the metrics are both varied and easy to miscount.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Application User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most common: named individuals authorized to use the application, session 2's named user in application form. Counted per module, and the definition varies by product.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Custom and business metrics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Many modules license on business measures, expense report users, invoice lines, revenue, employees, or records. Each ties cost to a business quantity, not a technology one.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Module by module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suite is licensed module by module, each with its own metric and count. The estate is a patchwork of metrics, not one number, which is what makes it hard to total.</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counting difficulty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Unlike a processor you can inspect, application users and business metrics require reading definitions and pulling business data, so miscounting, in both directions, is common.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application estate rewards the counting discipline of module 1 more than almost anything else, because the metrics are varied, definition dependent, and rarely re examined after go live.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PeopleSoft estate was licensed for 2,000 application users a decade ago. Headcount has since fallen and processes moved elsewhere; only about 1,100 now use it. At renewal, what is the opportunity?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you licensed 2,000, so you keep paying for 2,000</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Recount actual users and reduce support to the real ~1,100, because support on 900 unused licenses is pure shelfware on a shrinking estate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more users to be safe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application user counts can never be reduced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users does the estate actually have, and what are you paying support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Mature estates shrink; the support bill should too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you licensed 2,000, so you keep paying for 2,000</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Recount actual users and reduce support to the real ~1,100, because support on 900 unused licenses is pure shelfware on a shrinking estate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more users to be safe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application user counts can never be reduced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Mature estates trend downward, and the licensing rarely follows on its own. A decade ago 2,000 application users were licensed; today only about 1,100 use the system, so 900 licenses are shelfware, and their support fee, module 4's 22 percent annuity, is being paid every year for capability nobody touches. B is the opportunity: recount the real users and reduce the supported quantity to roughly 1,100. This is module 4's support reduction discipline, session 18's shelfware, applied to a shrinking application estate, and mature estates are exactly where it pays best, because they only get smaller while the support bill, left alone, only compounds. The mechanics require care, Oracle's support reduction and repricing rules can penalize partial drops, and that is precisely why you plan it deliberately at a renewal rather than hoping for it, but the principle is sound and the saving is real and recurring. A accepts the historical number as permanent, which is how estates pay for a decade of departed users. C adds users to a system losing them, manufacturing more shelfware. D is false; supported quantities can be reduced, within the contract's repricing rules, and a renewal is the moment to do it. The rule for the mature estate: the license count is a decade old snapshot, so recount against reality and pay support on what you use, because on a shrinking estate the gap between licensed and used only widens.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CUSTOMIZATION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customization problem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Years of customization is what makes these suites both sticky and expensive, and it shapes every decision in this session.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they customize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Decades of tailoring the suite to exact business processes: custom code, reports, integrations, and workflows. It is what made the system fit, and what now makes it hard to change.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Upgrades become projects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customization must be retested, and often reworked, on each upgrade, so staying current is a real project, which is why many estates run old, stable versions for years.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Audits get harder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Customizations can obscure who uses what and how modules are actually deployed, complicating both your own counting and an Oracle audit, in both directions.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Migration is not a copy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Moving to Fusion or anywhere else means re implementing the customizations as configuration or accepting standard processes. The customization is the migration cost, not the data.</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Customization is the hidden variable in every option. It is the reason staying is easy, upgrading is hard, and migrating is a project. Quantify it before you choose a road.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heavily customized EBS estate is stable and meets the business need, but Oracle is pressing hard to migrate it to Fusion Cloud. What should drive the decision?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Migrate now; on premises is old and Oracle recommends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business case: weigh the real migration cost, customizations included, against the value of Fusion, and decide on your timeline, not Oracle's sales pressure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migrate; on premises is always cheaper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Migrate only the modules Oracle discounts most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need drives this migration, the business's, or the vendor's sales plan?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2026-08-09T11:04:24Z</dcterms:created>
  <dcterms:modified xsi:type="dcterms:W3CDTF">2026-08-09T11:04:24Z</dcterms:modified>
</cp:coreProperties>
</file>