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8  ·  SESSION 36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Java licensing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employee metric, the subscription model, the audit campaigns, and the road to OpenJDK</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SaaS renewals and shelfware. Module 7 complete.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Java: the surprise bill, and the way out. Module 8 opens.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friendly Java review is an audit opening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the call and walk them through your full Java deployment openly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Treat it as the audit it is: pause, assess your own Java estate internally first, control scope and channel, and do not volunteer deployment data before you understand your position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Ignore it entirely; a friendly email is not binding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Immediately buy the subscription to be safe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friendly framing is the tactic; the audit is the reality, and module 5 taught you not to confuse the two. Oracle's outreach, however cordial, is the opening of a commercial enforcement action built on its download records, and the friendly call exists to gather the deployment detail that turns a general claim into a specific, priced one. B applies the audit discipline directly: pause, assess your own Java estate internally before engaging, so you understand your true position before Oracle does; control the scope and the channel so the conversation covers only what it must; and do not volunteer deployment data, because in an audit every fact you offer unprompted becomes part of the claim against you. A is the mistake the friendly tone is engineered to produce, an open walkthrough hands Oracle exactly the evidence it needs and forfeits your ability to shape the scope, and it is the single most common way Java reviews escalate. C is the opposite error, ignoring genuine outreach backed by real download data does not make the exposure disappear, it just forfeits your chance to manage it on your terms and can harden Oracle's posture. D panics into the subscription, the most expensive resolution, before even checking whether you can migrate off Oracle Java entirely and owe nothing. The rule, straight from module 5 and now applied to Java: a vendor's friendly compliance review is an audit, so you run it like one, from a position you have assessed yourself, first.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ALTERNATIVES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OpenJDK and the free distributions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decisive fact about Java licensing is that Oracle's JDK is not the only one. OpenJDK and its distributions are free, open source, and functionally equivalent.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OpenJDK is the foundation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Java itself is open source: OpenJDK is the reference implementation Oracle's own JDK is built from. The language and platform are not proprietary, only Oracle's specific build and support are paid.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free distributions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Multiple vendors ship production ready OpenJDK builds at no license cost, Eclipse Temurin, Amazon Corretto, Microsoft, Azul Zulu, Red Hat, and others, each with its own free update stream.</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Functionally equivalent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 the vast majority of workloads, a free OpenJDK distribution runs identical bytecode with identical behavior. Applications generally do not know or care which JDK they run 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is available too</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you want paid support, several of these vendors sell it, often below Oracle's employee metric, so you can buy support without buying Oracle's headcount priced subscription.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existence of free, equivalent OpenJDK builds is the reason the Java subscription is a choice, not an obligation. It is the credible alternative from session 32, and here it genuinely costs zero in license.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MIGRATION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migration path off Oracle Java</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Migrating from Oracle JDK to a free OpenJDK distribution is, for most estates, a well trodden and manageable project, not a rewrite.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Inventory first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Find every Oracle JDK across servers, desktops, and applications, and note the version. You cannot migrate what you have not located, and the inventory is also your audit defense.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Match the version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Pick an OpenJDK distribution and a version that match your current Java, so applications see the same platform. Same major version means minimal or no application change.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Test and roll out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Test applications on the chosen distribution, then roll it out in waves, per environment. Most applications pass without modification; the few that need attention are found in test.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Remove Oracle Java</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Uninstall the Oracle JDK and stop downloading Oracle updates, which both eliminates the subscription need and closes the download record that feeds the audit.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For the great majority of estates, migration is a bounded engineering task with a large, permanent payoff: the employee metric bill, gone. The exceptions are specific and identifiable, next.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DECISION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Stay free, migrate, or subscribe</a:t>
            </a:r>
            <a:endParaRPr lang="en-US" sz="27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92779"/>
                <a:gridCol w="4137450"/>
                <a:gridCol w="434432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PATH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 IT FITS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CATCH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Migrate to OpenJDK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default for most estates: free, equivalent, removes the metric bill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bounded migration project and version testing up front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Free Oracle builds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Specific no cost use cases Oracle still permits, read the terms carefully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Narrow and easily overstepped; commercial use usually is not free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Paid OpenJDK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want vendor support without Oracle's headcount 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support cost, but decoupled from total employees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Oracle Java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genuine need for Oracle's specific build, features, or certifications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employee metric: your whole headcount, every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Do nothing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Never a strategy; it is an unmanaged liability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audit finds it, priced at headcount, with back maintenance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For most estates the honest answer is migrate, because the employee metric makes the Oracle subscription poor value for a contained footprint. Subscribe only where a real, specific need justifies the headcount bill.</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Facing a large Oracle Java employee metric quote, a firm confirms its applications run fine on a free OpenJDK build in testing. What is the strongest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Subscribe to Oracle Java; it is the safe, standard choice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Migrate to the free OpenJDK distribution, remove Oracle Java, and eliminate the metric bill entirely, using the credible migration as leverage even if negotiating any past exposure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 nothing and hope the audit does not escalate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 for one year of Oracle Java, then decide later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If a free, equivalent build runs your applications, what exactly are you paying Oracle's headcount metric for?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working alternative is the whole leverage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Subscribe to Oracle Java; it is the safe, standard choice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Migrate to the free OpenJDK distribution, remove Oracle Java, and eliminate the metric bill entirely, using the credible migration as leverage even if negotiating any past exposure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Do nothing and hope the audit does not escalate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 for one year of Oracle Java, then decide later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Once testing confirms the applications run on a free, equivalent OpenJDK build, the Oracle subscription has lost its justification, and with it Oracle has lost its leverage. B is the strongest position on both fronts. Going forward, migrating and removing Oracle Java eliminates the employee metric bill entirely, permanently, replacing a headcount priced annual subscription with a zero license alternative that does the same job. And on any past exposure Oracle raises from its download records, the credible, tested migration is exactly the leverage session 32 described: you are not a captive buyer choosing between paying and non compliance, you are a customer who can and will leave, which transforms the negotiation over historical use from a ransom into a modest, bounded settlement, if anything is owed at all. A subscribes to a headcount bill you have just proven you do not need, the worst value in the room. C ignores real download evidence and lets Oracle set the terms and the timing, forfeiting the leverage the migration would have given. D pays a full year of the employee metric to defer a decision the testing has already made, spending heavily for delay. The permanent lesson, and the reason module 8 opens here: in Java, the free equivalent is real, so the subscription is a choice, and a buyer with a tested migration in hand negotiates everything, from the future bill to the past claim, from strength.</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Java estate, decided</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805649"/>
                <a:gridCol w="4104560"/>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EXPOSURE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DISCIPLINED RESPONSE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letter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Oracle: our records show your Java downloads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Treated as an audit; internal assessment before any call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Quote covers all 5,000 employees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Understood: headcount, not the 30 servers actually running Java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Oracle JDK on 30 servers, few dozen desktops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Inventoried in full; every version located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applications need Oracle's build?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Tested on free OpenJDK; applications ran unchanged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decision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Subscribe at headcount, or migrate?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Migrated to free OpenJDK; Oracle Java removed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outcome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large annual employee metric bill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Zero license cost; past exposure settled from strength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exposure was real and headcount sized. The response, audit discipline plus a tested migration, converted a large recurring subscription into a one time project and a zero license outcome.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36  ·  RECAP · MODULE 8 OPENS</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Java licensing,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Java went from free to a paid subscription priced on an employee metric, your entire headcount regardless of how little Java you run, and many estates accrued exposure without noticing the terms had changed.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Oracle enforces it with a distinctive audit campaign built on download records and friendly outreach, so you treat it with full module 5 discipline: assess yourself first, control scope and channel, and never accept the opening number.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decisive fact is that free, equivalent OpenJDK distributions exist, so for most estates the answer is migrate, which removes the metric bill entirely and gives you the leverage to settle any past claim from strength.</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37 · The on premises applications estate: E-Business Suite, JD Edwards, PeopleSoft, and Siebel, their metrics, customizations, and the support decisions for mature estates.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Oracle Java.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every Oracle JDK across servers, desktops, and applications, with versions. This is both your migration map and your audit defense.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the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Multiply your employee count by a per employee Java rate. That headcount number is what a subscription would actually cost you.</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alternatives.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Identify which free OpenJDK distribution matches your Java versions. Confirm it is free and supported for your use.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one application.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one real application on a free OpenJDK build. Most run unchanged; note any that need attention.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for outreach.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Has Oracle contacted anyone about Java? If so, route it through the module 5 audit discipline, not an open walkthrough.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Java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redresscompliance.com/oracle-java-licensing-guide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employee metric and the subscription model, at reference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Java audits: what to expect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redresscompliance.com/oracle-java-audit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download records, the outreach, and how to respond.</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Migrating from Oracle JDK to OpenJDK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redresscompliance.com/oracle-jdk-to-openjdk-migration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distributions, the version matching, and the rollout.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Azul Zulu versus Oracle Java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redresscompliance.com/azul-zulu-vs-oracle-java-comparison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supported OpenJDK alternative, compared on cost and support.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Alternative Java options: OpenJDK and others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redresscompliance.com/alternative-java-options-exploring-openjdk-and-others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field of free and supported builds.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history.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how Java went from free to a paid subscription, and why so many estates were caught unaware.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employee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See why Java SE is priced by total employees, not by Java users or installs, and what that means for cost.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Recognize the audit.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Spot the Java audit campaign: the soft outreach, the download records, and how Oracle builds the claim.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alternatives.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OpenJDK and the major distributions, and that they are functionally equivalent and free.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Decide the path.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Weigh staying on free builds, migrating off Oracle, or subscribing, with the cost and risk of each.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Java quietly became a bill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Java runs almost everywhere, and for decades it was free. A change in metric and licensing turned a ubiquitous runtime into one of Oracle's most aggressive audit fronts.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Free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Java was, for most uses, for most of its life. That history is exactly why the shift to paid caught so many estates unprepared, still assuming free.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All</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Employees the current metric counts, not Java users, not installs. The whole organization is the unit, which makes the number large and the arithmetic brutal.</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Audit</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active enforcement front. Oracle holds download records and runs outreach campaigns, turning a free assumption into a compliance claim.</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cost of the alternatives. OpenJDK builds are free, functionally equivalent, and fully supported by others, which is why migration is the real leverage.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Java is the clearest case in the course of a licensing change catching estates by surprise. This session is about seeing it clearly and choosing deliberately, not reacting to an audit letter.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HISTORY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Free to fee: how Java licensing changed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Java's licensing shifted in stages, and each stage widened the gap between what estates assumed and what Oracle now charges for.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free era</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 most of Java's life the Oracle JDK was free for general use, so it was installed everywhere, on servers, desktops, and embedded in applications, with no license tracking anyone thought to keep.</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paid pivot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changed the terms so that commercial use of the Oracle JDK, and its updates, required a paid subscription. The binary looked the same; the license underneath had changed.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metric change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subscription moved to an employee based metric, pricing Java by the whole organization's headcount rather than by Java installs or users, which enlarged the bill dramatically.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gap that formed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Estates kept downloading and updating Oracle Java as they always had, unaware the terms had changed, accruing a liability that only surfaces when Oracle makes contact.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danger is not that Java is unusually expensive per unit. It is that the metric and the terms changed while the habit of treating Java as free did not, so the exposure built silently.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employee metric, in plain terms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current Oracle Java SE subscription is priced per employee, and understanding exactly what that counts is the whole cost story.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counts all employees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metric is total employees across the organization, full time, part time, and often contractors and agents too, not the number of people who use Java or the number of installs.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Not usage based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Whether Java runs on 10 machines or 10,000, the count is the same: your headcount. This decouples the bill entirely from actual Java use, which is what makes it so large.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arithmetic is brutal</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10,000 employee company with Java on a handful of servers still licenses 10,000 employees. Per employee rates times the whole workforce is a very large annual number for a little Java.</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Session 31's employee metric, returned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This is the same trap as the HCM versus Financials lesson: an employee metric on something only a fraction of the company uses charges for everyone, and here that is by design.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employee metric is why Java migration economics are so compelling. When the bill is your entire headcount regardless of use, even a modest per employee rate becomes a number worth engineering around.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5,000 employee firm runs Oracle Java on 30 servers and a few dozen desktops. It considers an Oracle Java SE subscription. What does the employee metric charge for?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30 servers and few dozen desktops actually running Java</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 5,000 employees, regardless of how few machines run Java, because the metric is total headcount, not Java usage or installs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employees who personally use Java applications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per install fee for each Java copy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Does the Java employee metric count machines, users, or the whole company?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metric counts the whole company, not the Java</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30 servers and few dozen desktops actually running Java</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All 5,000 employees, regardless of how few machines run Java, because the metric is total headcount, not Java usage or installs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employees who personally use Java applications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per install fee for each Java copy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entire point of the employee metric, and the reason it shocks buyers. The subscription is priced per employee across the whole organization, so all 5,000 employees are counted, even though Java runs on just 30 servers and a few dozen desktops. The size of the Java footprint is irrelevant to the bill; the size of the company is what sets it. So a firm with a tiny, contained Java estate pays exactly the same per employee as one running Java on every machine, which means the effective cost per actual Java workload here is enormous, thousands of employees licensed for what a handful of machines use. B states it plainly. A applies the intuition from the perpetual world, license what runs it, which is exactly the assumption the employee metric overturns. C is the reasonable guess that the metric counts Java users, and it is wrong, the metric does not care who uses Java, only how many people the company employs. D imagines a per install fee, the old model, which is not how the current subscription works. The lesson, and the reason this whole session exists: when the bill is your headcount and not your usage, a small Java footprint carried on the Oracle subscription is one of the worst value ratios in enterprise software, and that ratio is precisely what makes migrating off Oracle Java so attractive. Know what the metric counts before you ever discuss a subscription.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AUDIT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Java audit campaign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Java is enforced through a distinctive campaign that blends soft outreach with hard data. Recognizing its shape is the first defense.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download records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knows who downloaded Java updates from its site, tied to company domains and accounts. That record is the evidence base, and it is often the opening move: we see your downloads.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soft outreach</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It frequently starts not as a formal audit but as a friendly review or a security advisory, an offer to help you get compliant, which is module 5's soft audit in Java form.</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employee number</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Because the metric is headcount, the claim scales to your whole company instantly, so an initial figure can be very large, designed to make the subscription feel like relief by comparison.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module 5 discipline applies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Everything from the audit module holds: verify the claim, do not volunteer data, control the scope and the channel, and never accept the opening number as fact. Java is an audit, run it like one.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Java campaign is engineered to convert a free assumption into a subscription quickly, using download data and a headcount sized number. Treat it with the full audit discipline of module 5.</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 emails to say its records show your firm downloaded Java updates, and offers a friendly call to review your Java estate and get you compliant. What is the right first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the call and walk them through your full Java deployment openly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Treat it as the audit it is: pause, assess your own Java estate internally first, control scope and channel, and do not volunteer deployment data before you understand your position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Ignore it entirely; a friendly email is not binding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Immediately buy the subscription to be safe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Is a friendly review an act of customer service, or the opening of an audit?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2026-08-09T10:29:15Z</dcterms:created>
  <dcterms:modified xsi:type="dcterms:W3CDTF">2026-08-09T10:29:15Z</dcterms:modified>
</cp:coreProperties>
</file>