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7  ·  SESSION 35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SaaS renewals and shelfware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Managing the uplift, right sizing at renewal, swap rights, and turning unused subscriptions into leverage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NetSuite: the three layers, the tiers, and the renewal rhythm</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SaaS renewal as a discipline. Module 7 closes.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Unbundle the uplift from the new purchase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the total; it is a single renewal number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Unbundle it: negotiate the 8% uplift on existing lines separately from the new module's price, so neither hides the other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Reject the new module to avoid the uplift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an 8% uplift is standard and fixed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single total is a tactic, not a convenience. By presenting the 8% uplift on your existing subscription and the price of the new module as one number, the vendor makes both harder to challenge: the uplift hides inside the excitement of the new capability, and the new module's price hides inside the routine of the renewal. B separates them, because they are two different negotiations. The uplift on existing lines is contestable with your usage data, your right sized base, and your cap if you have one, and it should be argued on those merits alone. The new module is a fresh purchase, priced on its own value and, ideally, on the price hold you negotiated in session 33, and it should be argued on those merits alone. Unbundled, each is negotiable; bundled, neither is, which is exactly why the vendor bundles. A accepts the tactic and pays whatever the blend conceals. C overreacts, rejecting a module you may genuinely want just to dodge an uplift you should instead contest, letting the tactic cost you the capability. D treats the uplift as fixed, which, absent a cap, it is not, it is an opening position dressed as a standard, and evidence moves it. The rule: a renewal and a new purchase are two deals wearing one total, so split them apart and negotiate each on its own facts, always.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SWAP RIGHTS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Swap rights and co terming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most advanced renewal move: turn unused spend into useful spend, and align the estate so every renewal is one negotiation, not many.</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a swap right is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contracted right to exchange unused subscriptions for others of equal value, moving spend from shelfware to what you actually need, instead of simply losing the unused.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it beats a straight cut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Sometimes the vendor resists dropping seats but will allow a swap. A swap recovers the value of shelfware as capability you want, a better outcome than carrying it or writing it off.</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 terming the estate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Align renewal dates across your Oracle SaaS so they land together. One combined renewal is one larger negotiation with more leverage than many small, scattered ones.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Negotiate swap rights at signature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Like the cap, swap rights are a signature term, cheap to obtain when the vendor wants the deal and valuable when your needs shift, as they always do across a multi year term.</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Swap rights and co terming turn a scattered, drifting SaaS estate into a single, aligned negotiating position. Both are won at signature and paid off at every renewal after.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LEVERAGE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renewal leverage comes from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SaaS renewal feels like a position of weakness, your data and operations are inside the vendor's cloud. Leverage has to be built deliberately, and early.</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Usage data</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single strongest argument. Real adoption numbers, active users, module usage, tier fit, turn every right sizing and uplift discussion from opinion into evidence the vendor cannot dispute.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credible alternative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exit terms from session 32 made real: a genuine, costed migration option, even if you never take it. Leverage exists only when walking away is believable.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Time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Start twelve months out. A renewal negotiated in the last month, against the notice deadline, has no leverage, because there is no time to build a case or an alternative.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cap and swap rights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structural clauses from sessions 32 and 33, doing their job. Leverage built at the first signature is leverage you still have when the renewal arrives.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Renewal leverage is not found at the renewal; it is built in the year before it, and written into the contract at the signature before that. Late is the same as none.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RUNWAY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renewal runway, twelve months out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Twelve months: start.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Pull usage data and begin the right sizing analysis. The renewal work starts a year before the date, not the month before, per the session 25 calendar.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Nine months: the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Build the right sized target and, if leverage warrants, cost a credible alternative. Evidence assembled, not improvised.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Six months: open.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Open the conversation with the vendor on your terms and timeline, not theirs, well ahead of any deadline pressure.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Three months: negotiate.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Right size, contest or apply the uplift, unbundle new purchases, and set the next cap and swap rights, all with time to spare.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notice date: decided.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auto renewal notice window from session 32, never missed, because the decision was made months earlier, not triggered by the deadline.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renewal is 30 days away. The team has no usage analysis and no alternative priced. The vendor sends a 9% uplift on the full subscription. What is the real problem?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9% uplift; negotiate it down now</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timing: with no usage data, no right sizing, and no alternative 30 days out, there is no leverage. The problem is a renewal run in the last month, not the 9%</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9% is normal, just pay 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contract; switch vendors immediately to escape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Could the team right size or credibly threaten to leave in 30 days? If not, what does that tell you?</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problem is the calendar, not the percentage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9% uplift; negotiate it down now</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timing: with no usage data, no right sizing, and no alternative 30 days out, there is no leverage. The problem is a renewal run in the last month, not the 9%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9% is normal, just pay 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contract; switch vendors immediately to escape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9% is the symptom; the missing runway is the disease. Thirty days out, with no usage analysis, no right sized target, and no costed alternative, the team has nothing to negotiate with: it cannot credibly propose a smaller base because it has not counted usage, and it cannot credibly threaten to leave because no alternative exists and none can be stood up in a month. So whatever the vendor asks, the team pays, not because 9% is fair but because it has no leverage to say otherwise. B names the real problem: this renewal was lost twelve months ago, when the runway should have started and did not. A treats the 9% as the issue and will negotiate from weakness, likely shaving a point or two off a number applied to an un right sized base, a small win on a big miss. C is surrender dressed as pragmatism, and it guarantees the same outcome next year. D is the panic move session 32 warned against, you cannot switch vendors in 30 days, the threat is not credible, and attempting it mid renewal is chaos, not leverage. The permanent lesson, and the reason this session closes with a calendar: SaaS renewal leverage is a function of time, so the work starts a year out, and a renewal reached with no runway is not a negotiation, it is an invoice. Start early, every time.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SaaS renewal, worked end to end</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805649"/>
                <a:gridCol w="4104560"/>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STEP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DRIFTING DEFAULT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DISCIPLINED RENEWAL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Runway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Renewal noticed 30 days out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Started 12 months out with usage data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Shelfware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1,000 seats renewed, 700 active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Right sized to 700; 300 dropped from the 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Tiers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All full users, unrevisited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Over tiered users moved down to fit their work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Modules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Two never deployed, carried again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dropped, one swapped for a module in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 on the full bloated base, accepted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Contested on the right sized base; capped for next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quiet increase on growing shelfware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smaller, honest base, capped, co termed, and swap enabled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Same subscription, two renewals. The drifting default pays an uplift on its own waste; the disciplined renewal shrinks the base, recovers the shelfware, and bounds the next term.</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35  ·  RECAP · MODULE 7 COMPLETE</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SaaS renewal,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In SaaS the whole subscription is re bought at every renewal, so the renewal, not the first signature, is where most of the money is decided, and shelfware plus the uplift are what decide 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Right size to actual usage before you discuss price, because a discount on shelfware is still shelfware, then contest or cap the uplift, unbundle new purchases, and use swap rights to turn waste into capability.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Leverage is built in the twelve months before the renewal, from usage data and a credible alternative, and written into the contract at the signature before that, so start early and every renewal becomes a negotiation, not an invoice.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 · MODULE 8 OPENS</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36 · Java licensing: the employee metric, the subscription model, Java audit campaigns, and the migration paths to OpenJDK and other alternatives.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36</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the shelfware.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one SaaS subscription, pull active users per module against subscribed seats. The gap is your shelfware, quantified for the first time.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Draw the runway.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next SaaS renewal, mark the date and count back twelve, nine, six, and three months into the session 25 calendar. Are you already behind?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the uplift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whether each subscription has a renewal cap. Where there is none, the next renewal is where you add one, per session 33.</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Look for swap rights.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Check whether any contract allows swapping unused subscriptions. If not, that is a signature ask for the next renewal.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Cost one alternative.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largest SaaS spend, sketch what a credible alternative would cost and take. Even a rough figure is the start of real leverage.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FinOps for SaaS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redresscompliance.com/finops-saas-licensing-software-spend-guide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Managing subscription spend, shelfware, and renewals as a standing discipline.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NetSuite renewal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redresscompliance.com/oracle-netsuite-renewal-negotiation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renewal rhythm and how to bound it, worked in depth.</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contracts and credits for CIOs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redresscompliance.com/oracle-cloud-contracts-and-credits-for-cios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cap, swap rights, and notice terms live in the paper.</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Fusion ERP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redresscompliance.com/oracle-fusion-erp-negotiation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signature terms that make a good renewal possible.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Fusion Cloud Applications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redresscompliance.com/oracle-fusion-cloud-applications-guide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portfolio you are right sizing at every renewal.</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35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See the shelfware.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how unused SaaS subscriptions form silently, and why nobody notices until the renewal.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Right size at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 the renewal as the one moment you can shed unused users, tiers, and modules.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Manage the uplift.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Apply the cap where you have one and contest the uplift where you do not, with usage as evidence.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swap rights.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Move spend from what you do not use to what you do, instead of losing it, and co term the estate.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leverage early.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Start the renewal a year out with usage data and a credible alternative, the only real source of leverage.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In SaaS, the renewal is the deal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Module 7 closes where the money actually lives. A subscription is not bought once; it is re bought at every renewal, and shelfware plus the uplift decide whether that re buy is fair.</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a SaaS subscription is re bought at every renewal. Unlike a perpetual license, nothing is owned, so every term is a fresh purchase decision, not a formality.</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common share of SaaS seats and modules that sit unused, the shelfware that forms silently and then rides the uplift, term after term, unless someone acts.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12mo</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runway a real renewal needs. Leverage comes from usage data and a credible alternative, and both take months to assemble before the notice date.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3-8%</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annual uplift, module 4's annuity in SaaS form, compounding on the whole base, shelfware included, every year you do not right size.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Everything module 7 taught, the metric, the contract, the negotiation, comes due at the renewal. This session turns those lessons into a repeatable renewal discipline.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HOW IT FORMS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SaaS shelfware forms, silently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SaaS shelfware is quieter than perpetual shelfware, because there is nothing to install and nothing to see. It accrues by default, and the renewal is the first time it is visible.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Users who left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People depart, change roles, or stop using a module, but their subscriptions roll on. Nobody deprovisions, because the seat costs the same whether used or not.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Over tiered from day one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34's trap left uncorrected: full users doing self service work, paying the gap every term because the tier was never revisited.</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Modules never deployed</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Bundled or optimistically bought modules that never went live, session 31's bundle trap, riding the renewal uplift as pure shelfware.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Growth that reversed</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Seats added for a project or a headcount plan that shrank, never removed when the need passed, because SaaS makes adding easy and removing an afterthought.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Perpetual shelfware you at least paid for once and keep. SaaS shelfware you pay for again at every renewal, forever, until someone counts it and cuts 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RIGHT SIZING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Right sizing at the renewal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renewal is the one moment the subscription is genuinely re opened. Mid term you can usually only add; at renewal you can finally subtract.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the renewal is the moment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SaaS contracts let you grow mid term but rarely shrink. The renewal is the contractual opening to reduce quantities, drop modules, and re tier, so it is where right sizing actually happens.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Count actual usage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Pull real usage: active users per module, login recency, tier versus role, module adoption. The platform measures all of it, so the evidence is available and precise.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Cut, re tier, drop</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Remove departed and dormant users, re tier the over tiered, drop the modules never deployed. Each is a permanent reduction to the base every future uplift compounds from.</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Do it before you discuss price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Right size first, then negotiate the uplift on the smaller, honest base. Negotiating a discount on a bloated subscription just discounts the shelfware.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discount on shelfware is still shelfware. Right sizing is worth more than any uplift concession, because it shrinks the base that compounds, not just this year's bill.</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At renewal, 1,000 subscribed users show only 700 active in the last 90 days. Sales offers to hold the price flat if you renew all 1,000. Good deal?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a flat price with no uplift is a clear win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renew ~700 to actual use first, then negotiate. Flat pricing on 1,000 is paying full price for 300 unused seats, a discount on shelfware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the 300 extra seats are useful headroom for growth</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demand a discount on all 1,000 instead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flat pricing on 1,000 really holding flat, and how many seats do you actually use?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Right size first, then talk price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a flat price with no uplift is a clear win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renew ~700 to actual use first, then negotiate. Flat pricing on 1,000 is paying full price for 300 unused seats, a discount on shelfware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the 300 extra seats are useful headroom for growth</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demand a discount on all 1,000 instead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See the offer for what it is. Only 700 of the 1,000 seats are active, so 300 are shelfware, and flat pricing on 1,000 holds flat the cost of 300 seats nobody uses, which is not a win, it is paying full freight for emptiness and calling the absence of an increase a favor. The flat price is precisely the sweetener that keeps the 300 in the base, because those 300 seats carry into every future renewal and every future uplift, so the vendor happily forgoes one year's increase to preserve years of billing on unused capacity. B is the discipline: right size to the roughly 700 you actually use first, drop the 300, and then negotiate price on the honest base, at which point flat, or better, on 700 is a genuinely good outcome. A mistakes the absence of an uplift for value while ignoring the 30% of the base that is pure waste. C rationalizes the shelfware as headroom, but that is exactly what the mid term price hold from session 33 is for, buy growth when it is real, at the held rate, not carry empty seats for years on the chance you might need them. D asks for a discount on 1,000, which just discounts the shelfware, session 24's lesson restated: a cheaper price on things you do not use is not a saving. The rule: usage sets the quantity, negotiation sets the price, and always in that order, because a price negotiated before right sizing is a price on your shelfware.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UPLIFT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Managing the uplift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annual increase is module 4's annuity in SaaS form. How you handle it depends entirely on whether you set a cap at signature.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If you have a cap</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33's clause pays off here: hold the vendor to it. The cap is the ceiling, not the floor, so negotiate below it where usage and market support, but never above.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If you have no cap</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Contest the uplift with evidence: your right sized base, benchmark pricing, and a credible alternative. An uncapped uplift is a proposal, not a fact, and it is negotiable with leverage.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Separate uplift from growth</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Vendors bundle the renewal uplift with new purchases so the total obscures the increase. Unbundle them: negotiate the uplift on existing lines and the price on new lines separately.</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Cap it this time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If the last deal had no cap, the renewal is your chance to add one for next time, per session 33. Every renewal is a signature, so every renewal can set the next cap.</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uplift compounds on the whole base, so it punishes shelfware twice, once as the wasted seat and again as the uplift on it. Right sizing is the best uplift defense there is.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renewal quote shows an 8% uplift on the existing subscription, bundled together with a new module, as one total. How do you respond?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the total; it is a single renewal number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Unbundle it: negotiate the 8% uplift on existing lines separately from the new module's price, so neither hides the other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Reject the new module to avoid the uplift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an 8% uplift is standard and fixed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bundling the uplift with the new module let the vendor hide?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2026-08-09T10:11:23Z</dcterms:created>
  <dcterms:modified xsi:type="dcterms:W3CDTF">2026-08-09T10:11:23Z</dcterms:modified>
</cp:coreProperties>
</file>