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7  ·  SESSION 34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NetSuite licensing and negotiation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Editions, modules, user tiers, the discount model, and the renewal behavior to plan for from day one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Fusion negotiation: scope, ramp, price holds, and the cap</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NetSuite, the other SaaS, on its own terms.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Free in year one is priced at every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four free modules add capability at no cost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Price it both ways: bundled modules ride the renewal uplift and inflate the base, so compare the edition against base plus 5 modules on renewal math, then decide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deploy all 9 to extract the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SuiteSuccess is never worth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31's bundle check in NetSuite clothing, and the answer is the same because the mechanics are the same. The four extra modules are free in year one, a first term number. From the first renewal onward, per NetSuite's documented rhythm, the whole subscription base takes an uplift, and those four modules are now part of the base, so they are no longer free, they carry the uplift every year and enlarge the number every future renewal compounds from. B is the discipline: price the SuiteSuccess edition against the honest alternative, the base platform plus only the five modules you will actually deploy, and compare them across the term, renewal included, not just at year one. Sometimes the edition genuinely wins, its packaged discount and its faster implementation can outweigh the carried modules, and then you take it as a decision. Often it does not, and you buy the five. A is the pitch and it is false the moment the first uplift lands. C is the worst answer, deploying four unneeded modules to justify the bundle manufactures cost and complexity nobody needed, session 24's shelfware conversion trap again. D overcorrects; SuiteSuccess is a legitimate, often good buy, its implementation value is real, and the point is never to refuse it reflexively but to price it honestly. The rule, holding across Fusion and NetSuite: in subscriptions, free is a first term word, and the renewal is where every free thing is finally priced, so every bundle gets compared on renewal math before you sign.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discount and renewal rhythm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NetSuite has a documented commercial pattern, and knowing it is half the negotiation. The generous first deal is the setup; the renewal is where the model earns.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deep initial discount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First deals often close at steep discounts, sometimes well past half off list. Real, and designed to win the logo and start the subscription. Welcome it, but read what comes after.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aggressive renewal</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NetSuite renewals are known for steep uplifts, the deep first discount unwinding over subsequent terms. The first bill is the friendliest; the model earns on the ones that follow.</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pattern, not an accident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This is a documented, repeatable rhythm, not a surprise. Which is the good news: a predictable pattern is a plannable one, and every defense from session 33 applies directly.</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defense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renewal cap and the price holds, set at signature, are what convert the friendly first deal into a durable one. On NetSuite, whose renewal is aggressive by design, they matter even more than on Fusion.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deep discount is not generosity, it is a first term investment NetSuite recovers at renewal. Plan the renewal at signature, or the model works exactly as designed, on you.</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FROM DAY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Planning the renewal from day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Because the NetSuite renewal is aggressive by design, the only place to defend it is the first signature. Session 33's tools, aimed at a product built to test them.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renewal cap, non negotiable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hard ceiling on the uplift, written at signature. On NetSuite this is not a nice to have, it is the clause that stops the deep discount from unwinding into a steep bill.</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holds for growth</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Lock the tier prices for adding users and modules mid term, so growth and the deep discount do not diverge as you expand on the platform.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Right size before you renew</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35's discipline, previewed: audit user tiers and module usage before every renewal, so you renew what you use, not what you bought and forgot.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Diary the dates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renewal date and notice window into the session 25 calendar at signature, because a missed notice on a NetSuite auto renewal is the uncapped uplift arriving on schedule.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friendly first deal and the aggressive renewal are the same strategy seen at two moments. Defend the renewal at the first signature, the only time you have the leverage to.</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NetSuite buyer's playbook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all three layers.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Base platform, modules, users, each priced and negotiated separately. The user count is visible; the base and modules are where the unexamined money sits.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every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self service, or limited, per person, to actual work. The single biggest user side saving, and nobody loses access.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bundle both 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SuiteSuccess against base plus the modules you will use, on renewal math. Take the edition only if it wins, implementation value included.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Expect the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deep discount unwinds by design. Plan for it as a certainty, not a risk, because it is documented and repeatable.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and hold at signature.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cap and price holds, written into the first deal, are what make the friendly first number a durable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NetSuite first term closes at 65% off list, no renewal cap. Three years later the renewal quote arrives well above the discounted rate. The team is shocked. Was this avoidable, and how?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renewal increases are unavoidable and nothing could have been done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NetSuite's aggressive renewal is documented, so a cap and price holds set at the first signature would have bounded it. The shock was the absence of a signature term, not a surprise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simply refuse to pay and NetSuite will hold the old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the 65% discount was the whole win and renewals are separate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Was the renewal a surprise, or a documented pattern nobody planned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renewal was predictable, so it was preventable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renewal increases are unavoidable and nothing could have been done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NetSuite's aggressive renewal is documented, so a cap and price holds set at the first signature would have bounded it. The shock was the absence of a signature term, not a surprise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simply refuse to pay and NetSuite will hold the old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the 65% discount was the whole win and renewals are separate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only genuine surprise here is that the team was surprised. NetSuite's deep discount then steep renewal is a documented, repeatable rhythm, covered in this very session, so a 65% first term discount with no cap was always going to unwind into a sharp renewal, and it did, exactly on pattern. B names both the cause and the cure: the cause is a missing signature term, the renewal cap, plus price holds, and the cure existed only at the first signature, when NetSuite wanted the logo and every clause was negotiable. Set a cap of, say, a few percent a year at signature, and the renewal arrives bounded; omit it, and the model works precisely as designed. That is why the shock is misplaced, this was not bad luck, it was an unplanned certainty. A is the resigned excuse that the whole session refutes; the increase was not unavoidable, it was un capped, a different thing entirely. C is dangerously wrong, per session 32, refusing to pay does not hold the price, it triggers suspension and, worse, your data and operations live in NetSuite, so you have no leverage to refuse, which is exactly the position the missing cap left you in. D is the original mistake restated, treating the deep discount as the win while ignoring the renewal it was designed to set up, precisely the first term thinking session 33 warned against. The permanent rule: when a vendor's renewal behavior is documented, it is not a risk to hope against, it is a certainty to plan for, and the plan is the cap and the price holds, written at the first signature.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NetSuite deal, sized to reality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805649"/>
                <a:gridCol w="4104560"/>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LAYER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 PROPOSED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 NEGOTIATED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Base platform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Edition band rounded up a size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sized to the actual company band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500 full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120 full, 300 self service, 80 limited: same access, far less cost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SuiteSuccess edition, 9 modules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Priced both ways; base plus the 5 used modules won on renewal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65% off, headlined as the win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 discount taken, but treated as a first term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Uncapped; deep discount free to unwind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annual cap and tier price holds set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deal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deep discount on an over tiered, exposed 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right sized stack, correctly tiered, capped for every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proposed deal led with the 65% discount and left the tiers, the modules, and the renewal unexamined. The negotiated deal fixed all three and treated the discount as the least of the wins.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NetSuite,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NetSuite is priced on three separate layers, the base platform, the modules, and the user licenses, so you read and negotiate all three, because the user count is visible while the base and modules are where the unexamined money sits.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Tier every user to actual work, full, self service, or limited, and price every SuiteSuccess bundle both ways on renewal math, because bill follows assignment and nothing bundled is free once it compounds.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NetSuite's deep discount then aggressive renewal is a documented pattern, so plan the renewal at the first signature with a cap and price holds, the only moment you have the leverage to bound what the model is built to charge.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35 · SaaS renewals and shelfware: managing the uplift, right sizing at renewal, swap rights, and converting unused subscriptions into leverage instead of loss.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NetSuite subscription, separate the spend into base platform, modules, and users. Most teams have never seen the three layers apart.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the user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NetSuite user against full, self service, or limited by actual role. Note the re tiering saving from moving narrow users down.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the modules.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every subscribed module and mark deployed versus dormant. The dormant ones are your renewal exposure and shelfware.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renewal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renewal date, the notice window, and whether a cap exists. No cap on a NetSuite deal is the documented uplift waiting to arrive.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the unwind.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first term discount and model the renewal if the discount unwinds at NetSuite's typical rate. That number is why the cap matters.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NetSuite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base, modules, and user tiers,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NetSuite pricing and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three layers price, and where the spend concentrates.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NetSuite renewal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redresscompliance.com/oracle-netsuite-renewal-negotiation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renewal rhythm and how to bound it, in depth.</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Governing the subscription and its renewals as a standing discipline.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contracts and credits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redresscompliance.com/oracle-cloud-contracts-and-credits-for-cios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cap and price holds live in the paper.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Separate the base platform, the modules, and the user licenses, the three layers a NetSuite deal is priced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every user.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each person to full, employee self service, or limited access, and stop paying full price for narrow work.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through the bundle.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SuiteSuccess editions for the modules you will use and the ones you are quietly paying to carry.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NetSuite's deep initial discount followed by aggressive renewal uplifts, and plan for it from day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session 33's cap and price holds to a product whose renewal behavior makes them matter even more.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different animal, acquired whole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NetSuite is Oracle's mid market ERP, bought as a company and run as its own sales motion. The buyer discipline transfers from Fusion; the mechanics are entirely NetSuite's own.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Layers priced separately: the base platform subscription, the modules, and the user licenses. The base plus modules often exceed the user cost, and each is a lever.</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User tiers at very different prices: full, employee self service, and limited access. Assigning the right tier per person is real, recurring money.</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Renewal rhythm, documented and predictable: a deep initial discount, then aggressive uplifts. Predictable means plannable, from day one.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Reasons the Fusion discipline changes. Scope honestly, tier correctly, cap the renewal. Same principles, a different product to apply them to.</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NetSuite got its own session because it is a distinct product, not a Fusion variant. Its three layer pricing and its renewal behavior are the two things a buyer must understand before signing.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three layer NetSuite stack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NetSuite subscription is priced on three separate layers, each negotiated on its own. Miss a layer and you miss a lever.</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base platform</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core NetSuite subscription, the edition that sets your company size band and the platform everything else runs on. A fixed, recurring foundation cost before a single user or module.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modules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Advanced financials, revenue management, inventory, manufacturing, and more, each an added subscription. This is where scope creep and shelfware live, module 2's lesson in NetSuite form.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user licenses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Priced by tier, per person, on top of the platform and modules. Often the layer buyers watch most, though the base and modules frequently cost more combined.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the split matters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layer is a separate negotiation and a separate place to right size. A deal optimized only on user count leaves the base and the modules unexamined, and that is where the money often is.</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all three layers before discussing price. The user count is visible; the module stack and the platform band are where an unexamined NetSuite deal quietly overspends.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USER TIERS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user tiers, priced far apart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NetSuite sells access in tiers whose prices differ severalfold. Tiering every person to actual use is the single biggest user side saving in the deal.</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Full user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Complete access across the modules a person's role touches. The right tier for finance, operations, and the staff who live in the system, and the most expensive by far.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Employee self service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Timesheets, expenses, leave requests, the light, occasional interactions of the general workforce. A fraction of a full user's price, for a fraction of the access.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Limited access tiers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Narrow, role scoped access, for example shipment confirmation or approvals only. Priced well below full, and the right home for transactional, single task users.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tiering discipline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31's knowledge check: walk the user list role by role and assign the thinnest tier that covers the work. NetSuite bills the assignment, not the usage, so the assignment is yours to get right.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Default proposals over tier, because over tiering is revenue. Every warehouse or self service user assigned a full license is the price gap paid for, every term, for capability never touched.</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NetSuite proposal assigns full user licenses to all 500 named users. Review shows 120 in finance and operations, 300 in employee self service work, and 80 in shipment confirmation only.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500 named users need 500 full licenses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 tier: ~120 full users, 300 on employee self service, 80 on a limited access tier, cutting the user cost sharply for the same actual work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Cut the user count to 120 and remove the other 380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NetSuite tiers cannot be mixed in one account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of the 500 actually need full access, and what do the other 380 really do?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Tier to the work, do not cut the people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500 named users need 500 full licenses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 tier: ~120 full users, 300 on employee self service, 80 on a limited access tier, cutting the user cost sharply for the same actual work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Cut the user count to 120 and remove the other 380 entirely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NetSuite tiers cannot be mixed in one account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proposal assigns 500 full licenses because full licenses are the most revenue, not because 500 people need full access. The review tells the real story: only about 120 people, finance and operations, live in the system and genuinely need a full user. The 300 in self service work, timesheets, expenses, leave, need the employee self service tier, a fraction of the price. The 80 confirming shipments need a limited access tier, priced well below full. B re tiers to match, and because the tiers differ severalfold in price, moving 380 people down from full to their correct tier cuts the user layer sharply while every one of the 500 keeps exactly the access their job requires. Nobody loses access; the company stops paying full freight for self service. A is the proposal's default and the most expensive possible reading of the user list. C makes the opposite, damaging error: it confuses tiering with cutting, stripping 380 people of the access they need to do their jobs, which is not a saving, it is a broken deployment. D is false; a normal NetSuite account mixes all three tiers, that is precisely what tiers are for. The rule, straight from session 31 and now central to NetSuite: bill follows assignment, not usage, so assign every person the thinnest tier that covers their real work, full for the few who need it, self service and limited for the many who do not.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SUITESUCCESS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SuiteSuccess editions and the bundle question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NetSuite packages industry editions that bundle modules and a configured implementation. Convenient, and a place where unused modules hide inside a tidy price.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SuiteSuccess is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Preconfigured, industry specific editions, a bundle of modules, roles, and a faster implementation path. Genuinely useful for a standard deployment, and priced as a package.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bundle trap</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edition includes modules you may never deploy, and, per session 31, nothing bundled is free at renewal: the unused modules ride the uplift and inflate the base every year.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it both ways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Compare the SuiteSuccess edition against the base plus only the modules you will actually use. If the bundle wins on renewal math, take it; if not, buy the modules you need.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implementation is real value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configured, fast start implementation is a genuine benefit, unlike an empty module. Weigh that value honestly, but do not let it justify carrying modules you will never turn 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SuiteSuccess is module 2's shelfware lesson and session 31's bundle trap in one product. The edition can be the right buy; it is never the reflexive one. Price the standalone deal and compare.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SuiteSuccess edition is offered at a strong discount. It includes 9 modules; the team has firm plans for 5. The rep says the 4 extra modules are included at no added cost. Buy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four free modules add capability at no cost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Price it both ways: bundled modules ride the renewal uplift and inflate the base, so compare the edition against base plus 5 modules on renewal math, then decide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deploy all 9 to extract the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SuiteSuccess is never worth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4 modules are free in year one. What are they in year four?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2026-08-09T09:30:13Z</dcterms:created>
  <dcterms:modified xsi:type="dcterms:W3CDTF">2026-08-09T09:30:13Z</dcterms:modified>
</cp:coreProperties>
</file>