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LICENSING MASTERY  |  MODULE 7  ·  SESSION 33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Negotiating a Fusion applications deal</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Scoping honestly, the ramp, price holds for growth, and the renewal cap set at signature</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Reading the SaaS contract: pledges, definitions, and the exit</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Fusion negotiation itself, end to end. 30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30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33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discount without a price hold does not survive growth</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400 are added at the same 55% discount automatically</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400 are priced at Oracle's current list, because nothing held the discount, so the expansion lands far above the deal rate and inflates the renewal base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you cannot add users mid term</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whole subscription re prices to list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55% discount was a property of the original order lines, not a standing entitlement, and unless a price hold clause explicitly extends it to future purchases, it does not carry. So the 400 new users are priced at Oracle's current list, and the gap between 55% off and list is enormous, often more than doubling the per user cost, which means the company's own success, growing its Fusion footprint, is punished with the worst pricing in the deal. Worse, per module 4's annuity lesson, those list priced users inflate the base the next renewal uplifts from, so the mistake compounds for the life of the subscription. B is what actually happens, and it is one of the most common and expensive oversights in SaaS negotiation, precisely because the headline discount feels like the win and the price hold feels like a detail. A is the comfortable assumption the absence of a clause quietly destroys; discounts do not extend themselves. C is false; you can always add users, that is how Oracle wants you to grow, at list. D overstates it; existing lines usually hold their rate, it is the new users that get list priced, which is bad enough. The rule: a discount you cannot extend to growth is a discount with an expiry date, and the price hold is what removes the expiry, negotiated at signature alongside the discount, never after.</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RENEWAL CAP</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renewal cap, the clause that matters most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Session 32 named it the single most valuable clause in a SaaS contract. Here is why, and how to set it.</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it does</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hard ceiling on the renewal uplift, for example no more than 3% a year, written into the order. It bounds the price of every future term before those terms arrive.</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Why it is decisive</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Without it, the renewal uplift runs free, and Oracle sets it from a position where you cannot easily leave. The cap converts the renewal from a ransom into a negotiation.</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Set it at signature or never</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At signature Oracle wants the deal; at renewal Oracle holds your data and your dependency. The cap is obtainable now and essentially unobtainable later, so it is a signature term.</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Cap the whole base, ramp included</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cap must apply to the full subscription as it ramps and grows, not just the year one lines, or the uncapped additions become the renewal's escape hatch.</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Rank the levers by how long they last. The discount governs the first term; the cap governs every term after it. That is why the cap outranks the discount in any deal you intend to keep.</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33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LEVERS, RANKED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five levers, by lasting value</a:t>
            </a:r>
            <a:endParaRPr lang="en-US" sz="2700" dirty="0"/>
          </a:p>
        </p:txBody>
      </p:sp>
      <p:graphicFrame>
        <p:nvGraphicFramePr>
          <p:cNvPr id="13"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013475"/>
                <a:gridCol w="4208473"/>
                <a:gridCol w="4052604"/>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LEVER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CONTROLS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HOW LONG IT LASTS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Honest scope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quantity everything else is applied to</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whole term; a wrong scope taxes every lever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Renewal cap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uplift on every future term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Every term after the first, compounding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Price holds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rate for all future growth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whole term, every user you add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ramp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Paying for users as they deploy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deployment period, years one to three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discount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first term headline price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first term only, then the cap governs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Sales sells the discount because it is the lever that lasts the least. The buyer negotiates scope, cap, and price holds because those are the levers that last the longest. Same deal, opposite priorities.</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33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ORACLE'S TACTICS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tactics, and how to answer them</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quarter end clock.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discount is real but the deadline is manufactured. Module 2's lesson: negotiate on your timeline, and let the structure, not the date, decide when you sign.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bundle sweetener.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31's trap: free modules that compound at renewal. Price the deal you want standalone, and take the bundle only if it wins on renewal math.</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free ramp year.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free or discounted year one that expires into an uncapped year two. Welcome the discount, but only with the cap and price holds that govern what comes after.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discount for the cap.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Oracle may trade a deeper discount to keep the cap out. Refuse: a bigger first term number is a poor trade for an uncapped every term after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Later, not now.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32's redirection: the cap and price holds sorted after signature. There is no after; signature is when your leverage exists. Fix them now.</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Late in the negotiation, Oracle offers to raise the discount from 55% to 62% if the company drops its request for a 3% renewal cap. The team is tempted. Your advice?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Take it; 62% is a better discount and discount is what matters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Refuse the trade: 7 more points is a first term saving, but dropping the cap exposes every renewal to an uncapped uplift that compounds for the life of the deal. Keep the cap</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Take it and negotiate the cap at the first renewal instead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Split the difference: 58% and a 6% cap</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lasts longer, seven points off year one, or an uncapped uplift on every year after?</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Never trade a lasting lever for a first term one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Take it; 62% is a better discount and discount is what matters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Refuse the trade: 7 more points is a first term saving, but dropping the cap exposes every renewal to an uncapped uplift that compounds for the life of the deal. Keep the cap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Take it and negotiate the cap at the first renewal instead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Split the difference: 58% and a 6% cap</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This is the whole session compressed into one offer, and Oracle makes it precisely because it knows which lever the buyer overvalues. Seven more discount points apply once, to the first term. An uncapped renewal applies forever, compounding: at a modest 8% annual uplift an uncapped subscription roughly doubles in under a decade, and Oracle sets that uplift from renewal, when your data and your operations are inside its cloud and leaving is a migration you will not want. Run the arithmetic across a realistic horizon and the extra seven points is dwarfed several times over by the difference between a capped and an uncapped uplift, which is exactly why Oracle offers the trade, it is giving up a small, one time number to keep a large, permanent one. B refuses it and keeps the structurally decisive clause. A is the trade Oracle wants and the buyer regrets, mistaking the visible first term number for the value. C is session 32's redirection restated: there is no negotiating the cap at renewal, renewal is when you have no leverage, which is the entire reason the cap is a signature term. D concedes the principle for no reason, accepting a weaker cap and a smaller discount when the discipline is simply to hold the cap and let the discount land where it lands. The permanent rule, and the close of the session: the discount is the lever that lasts the least, so never spend the levers that last the most, the scope, the cap, the price holds, to get more of it.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WORKED EXAMPLE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Fusion deal, negotiated end to end</a:t>
            </a:r>
            <a:endParaRPr lang="en-US" sz="27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805649"/>
                <a:gridCol w="4104560"/>
                <a:gridCol w="436434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LEVER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AS PROPOSED BY SALES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AS NEGOTIATED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Scope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2,000 users day one, mixed metrics rounded up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Scoped per module to real users; Financials on named user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Ramp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None; full quantity billed from year one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600 / 1,400 / 2,000 across three years, discount held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Discount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55%, headlined as the win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Landed at 57%, but treated as the least of the wins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Price holds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Absent; growth at list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Discount locked for all mid term additions and new modules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Renewal cap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Absent; uplift uncapped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3% annual cap on the full base, ramp included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deal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big discount on a bloated, exposed subscription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right sized subscription, protected on every term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proposed deal led with the discount and left four levers on the table. The negotiated deal treated the discount as the smallest win and secured the four that outlast it. Same suite, a structurally different contract.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33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33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Fusion negotiation,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deal is five levers, not one: honest scope sizes it, the ramp matches payment to deployment, price holds protect growth, the renewal cap bounds every future term, and the discount, the lever sales sells hardest, lasts the least.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Scope to the real user population per module, ramp the paid quantity to the rollout with the discount held across every tranche, and lock a price hold so growth never happens at list.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Set the renewal cap at signature, because it is obtainable now and never later, and never trade it, or the scope, or the price holds, for a few more points of a first term discount.</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34 · NetSuite licensing and negotiation: editions, modules, and user types, the NetSuite discount model, and the renewal behavior to plan for from day one.</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33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34</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Scope a real deal.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a live or upcoming Fusion purchase, count the real user population per module and metric. Compare it to the quantity on the proposal.</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Draw the ramp.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Map the deployment plan by year and region, and write the ramp schedule it implies. Note the cost of paying full quantity from day one instead.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price hold.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 any current SaaS order, find the clause that prices mid term additions. If there is none, that is your growth exposure, priced at list.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cap.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 every SaaS subscription you hold, look for the renewal cap. Where there is none, note the uncapped uplift risk against the renewal date.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Rank your last deal.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Take your most recent SaaS deal and rank how hard each of the five levers was fought. Most estates find they fought only the discount.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Fusion ERP negotiation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redresscompliance.com/oracle-fusion-erp-negotiation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Fusion deal, lever by lever, at reference depth.</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Cloud ERP pricing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redresscompliance.com/oracle-cloud-erp-pricing-guide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the modules and metrics price, the base the negotiation works on.</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Oracle Fusion Cloud Applications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redresscompliance.com/oracle-fusion-cloud-applications-guide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pillars and modules you are scoping and ramping.</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cloud contracts and credits for CIOs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redresscompliance.com/oracle-cloud-contracts-and-credits-for-cios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the ramp, price holds, and cap live in the paper.</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FinOps for SaaS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redresscompliance.com/finops-saas-licensing-software-spend-guide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Governing the subscription and its growth after the deal is signed.</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33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33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Scope to reality.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Size a Fusion subscription to the real user population per module, not to headcount or the org chart.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Structure the ramp.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Match the subscription's paid quantity to the deployment timeline, so you pay for users as they go live.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Lock the price holds.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Fix the rates for adding users mid term, so growth never happens at undiscounted list.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Set the renewal cap.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Negotiate the hard ceiling on the uplift at signature, the single most valuable clause in the deal.</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Answer the tactics.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Recognize the quarter end pressure, the bundle, and the free ramp, and hold your structure through them.</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Everything so far, in one signature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This is where module 7 becomes a deal. The metric from session 31, the contract from session 32, and the negotiation discipline from module 2 all meet at the Fusion order.</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5</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Levers decide the deal: scope, ramp, discount, price holds, and the renewal cap. Four of the five outlast the discount everyone fixates on.</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Renewal cap, set once, at signature. It converts every future renewal from a ransom into a negotiation, and it is essentially unobtainable afterward.</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3yr</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typical term you are negotiating, and the term the uplift compounds across. The deal you sign is the deal you live in for years.</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0</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Leverage after signature. Oracle wants the deal now; once you depend on the service, the balance of power inverts. Negotiate everything now.</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discount is a first term number. Scope, ramp, price holds, and the cap govern every term. This session ranks them in that order deliberately.</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33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SCOPING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Scoping the users honestly</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negotiation starts before any price is discussed, with an honest count. Session 31's metric discipline, applied module by module to the actual deal.</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Count per module, per metric</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Each Fusion module carries its own metric. Count the real user population of each, Financials by named user, HCM by employee, and never let one module's metric price another's.</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access list, not the org chart</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Size to who genuinely needs access at what tier, from the access list, not the aspirational headcount sales would default to. Every phantom user is a full subscription line, every term.</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Read only and service accounts</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Per session 32's definition trap: know whether the metric definition sweeps in read only viewers and service accounts, and scope, or carve out, accordingly before you name a number.</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Separate the go live from the someday</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Users who go live in year one are today's subscription. Users who might join in year two belong in the ramp and the price holds, not the day one count.</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An honest scope is the foundation of the whole deal. Oversize it and every later lever, discount, ramp, cap, is applied to a number that was already too big.</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33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RAMP</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ramp schedule, matched to deployment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Large Fusion deployments go live in waves, not all at once. The ramp aligns what you pay for with what you have actually deployed.</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a ramp is</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schedule that increases the subscribed, and billed, quantity over the term, year one at a fraction of the users, ramping to full by year three, matching the rollout.</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Why it matters</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Without a ramp, you pay for the full user count from day one, while only a fraction are live. On a multi year rollout that is years of paying for users who are not yet using the system.</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discount holds across the ramp</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negotiated discount must apply to every ramp tranche, not just year one. A discount that lapses as the ramp climbs is a price rise disguised as growth.</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Align to the implementation plan</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ramp should track the real project plan, phase by phase, region by region. A ramp faster than the rollout is just an early bill; slower is a compliance gap.</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ramp is where honest scoping meets the calendar. It is a standard, expected ask on any large Fusion deal, and its absence is a quiet, expensive default.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33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company will deploy Fusion to 2,000 users over three years: 600 in year one, 1,400 by year two, 2,000 by year three. Sales quotes 2,000 users from day one. What do you negotiate?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paying for 2,000 from the start is simplest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ramp: 600 users year one, 1,400 year two, 2,000 year three, at the same discount, so you pay for users as they go live, not years ahead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smaller total; just buy 600 and add the rest later at list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the quantity cannot be phased in a SaaS deal</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How many users are live in year one, and how many is sales asking you to pay for?</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Pay for users as they deploy, not before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paying for 2,000 from the start is simplest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 ramp: 600 users year one, 1,400 year two, 2,000 year three, at the same discount, so you pay for users as they go live, not years ahead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smaller total; just buy 600 and add the rest later at list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the quantity cannot be phased in a SaaS deal</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Do the arithmetic sales' simplicity skips. In year one, 600 users are live, but the day one quote bills for 2,000, so you pay for 1,400 users who will not touch the system for a year or more, and in year two you still overpay for 600. Across a three year term that is a large sum spent on empty seats, and it is entirely avoidable. B is the ramp: the subscribed quantity climbs with the deployment, 600, then 1,400, then 2,000, so the bill tracks reality, and, critically, the negotiated discount applies to every tranche, not just the first, so the users added in years two and three arrive at the deal price, not at list. A pays for years of unused seats in the name of simplicity, which is exactly the default sales prefers because the overpayment is real revenue. C makes the opposite error and walks into session 31's and session 32's trap: buy 600 now, add the rest later, but later means at Oracle's list price with your leverage gone, so the 1,400 future users cost far more than they would have as negotiated ramp tranches. D is simply false; ramps are standard structure on any large Fusion deal, and their absence is the expensive default, not a rule. The principle: the paid quantity should match the deployed quantity across the whole term, and the discount should hold across the whole ramp, both fixed now, at signature, when you have the leverage to fix them.</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PRICE HOLDS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Price holds for growth</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You will add users beyond the plan. The price hold decides whether that growth happens at your discount or at Oracle's list.</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a price hold is</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contracted rate for adding users mid term, locked at the deal discount, so the 1,001st user costs what the first 1,000 did, not undiscounted list.</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Why growth is the trap</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Without a price hold, every user added after signature is priced at list, and Oracle knows you will grow. Unpriced growth is the most common way a good deal decays.</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Hold the discount, not just the rate</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hold must lock the discounted rate, not a list price that rises. A price hold pegged to a moving list is no hold at all; peg it to a fixed figure or a fixed discount.</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Cover the likely additions</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New modules, new user tiers, new regions. A price hold that covers only the exact seats you bought leaves every genuine expansion exposed to list pricing.</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Scope and ramp size today's deal. Price holds protect tomorrow's. Together they are worth more than the headline discount, and they cost Oracle nothing to grant at signature.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33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Fusion deal closes at a strong 55% discount, but with no price hold for adding users. A year in, the company adds 400 users. What happens?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400 are added at the same 55% discount automatically</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400 are priced at Oracle's current list, because nothing held the discount, so the expansion lands far above the deal rate and inflates the renewal base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you cannot add users mid term</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whole subscription re prices to list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in the contract, holds the 55% for users bought after signature?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2026-08-09T09:10:57Z</dcterms:created>
  <dcterms:modified xsi:type="dcterms:W3CDTF">2026-08-09T09:10:57Z</dcterms:modified>
</cp:coreProperties>
</file>