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7  ·  SESSION 32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Reading a SaaS subscription contract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Subscription terms, service descriptions, pledges versus contract, data retrieval, and termination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portfolio and the metrics that price 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what it actually commits, and what it doesn't.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definition governs, not the round number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300 users is 300 users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Real: the definition sweeps in read only viewers and service accounts, so the true count may far exceed 300, and the definition, not the order's round number, governs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service accounts never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a problem if Oracle audits SaaS, which it does not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order says 300 users; the service description says what a user is; and when it comes to a compliance dispute, the definition governs, not the round number on the order line. If that definition sweeps in read only viewers, occasional approvers, and API service accounts, then the real count that must stay under 300 includes populations nobody thought to tally, and an estate that provisioned 300 named finance staff plus 80 read only auditors plus a dozen integration service accounts is out of compliance the day it goes live, without adding a single finance user. B is the exposure, and it is exactly the kind of thing that lives in the service description precisely because buyers read the order and skip the definitions. The fix is to negotiate the definition, not just the number: exclude read only access where you can, carve out service and system accounts explicitly, and if you cannot narrow the definition, size the subscription to the definition's real reach rather than to the visible user population. A is the trap the round number sets; 300 users means 300 of whatever the service description says a user is, and that document is where the surprise hides. C is wrong on the facts; whether service accounts count is entirely a matter of the definition, and many definitions do count them. And D is dangerously outdated: Oracle absolutely can and does verify SaaS usage, the metrics are measurable in the platform itself, and module 5's audit discipline applies to subscriptions as much as to perpetual licenses, arguably more, because the counting is automated. The rule this check drives home: never accept a metric number without reading the metric definition, because the definition is the metric, and the order's tidy figure is just its label. Data and exit,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Data retrieval and portability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Your data is in Oracle's cloud. The clauses governing how you get it back decide whether you can ever leave, which decides your renewal leverage.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retrieval right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format, on what timeline, at what cost you can extract your data during and after the term. Vague retrieval language is a locked door.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post termination window</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How long after termination Oracle retains your data before deletion, and how you access it in that window. Too short a window is a trap for a migration.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format question</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Raw exportable data versus a proprietary dump nobody can import. Portability means usable data, not just any data, so specify the format.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configuration problem</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data may be extractable; your configuration, customizations, and integrations rarely are. The real switching cost is rebuild, not export.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is leverage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clean, cheap, well defined exit is the only thing that makes a SaaS renewal a negotiation. Without it, the renewal is a bill you cannot refuse.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data clauses feel like a distant hypothetical at signature. They are the entire foundation of your leverage at every renewal, so negotiate them when you have leverage: now.</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ENDINGS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Termination and suspension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ends the service, what merely suspends it, and what you retain when either happens. The clauses that decide the worst days.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Termination for cause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counts as a breach by either side, and what notice and cure period applies. Your protection against arbitrary ending, and Oracle's against non payment.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Termination for convenience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Whether either party can exit early, and the penalty. Usually asymmetric; know whether you are locked for the full term regardless of satisfaction.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Suspension rights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When Oracle can suspend access short of termination, for non payment, for policy violations, for security. Suspension is faster than termination and just as disruptive.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mechanics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Auto renewal, notice windows, and the uplift, session 31's cousin. Miss the notice window and the subscription renews at the uncapped rate automatically.</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survives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clauses outlast termination: the data retrieval window, confidentiality, and any post term obligations. Read the survival clause; it governs your exit.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auto renewal notice window is the quiet trap: a subscription that renews itself unless you act, on a date nobody diarized. It joins the session 25 calendar today.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ASKS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clauses to negotiate in at signature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hard ceiling on the uplift, session 33's centerpiece, written at signature because it is unobtainable later. The single most valuable SaaS clause.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only exclusions, service account carve outs, and a definition you can actually live within, per knowledge check 2.</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portability.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Defined format, defined timeline, defined post term window, at defined or zero cost. Your exit, secured while you have leverage.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holds for growth.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Locked rates for adding users mid term, so scaling never happens at undiscounted list, per session 33.</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Pledges made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feature or commitment the deal depends on, moved from the deck into the service description, per knowledge check 1.</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signature, the team is focused on the discount. Legal flags that the data retrieval clause is vague and there is no renewal cap. The rep says these are standard and can be sorted later.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discount is what matters and the rest is standard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Fix them now: the exit and the cap are unobtainable after signature, when Oracle holds the data and the dependency, so they are signature terms, not later ones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vague clauses can be renegotiated anytime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Walk away over the clauses alone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is your leverage highest, and what happens to it after you sign?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Later never comes; sign the exit in at the entrance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discount is what matters and the rest is standard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Fix them now: the exit and the cap are unobtainable after signature, when Oracle holds the data and the dependency, so they are signature terms, not later ones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vague clauses can be renegotiated anytime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Walk away over the clauses alone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Track the leverage, because leverage is the whole story here. Before signature, Oracle wants the deal, your data is still yours, and you can still choose a competitor, so you have maximum leverage and every clause is negotiable. After signature, your data lives in Oracle's cloud, your business depends on the service, switching means a migration and a rebuild, and your leverage has collapsed to almost nothing, which is precisely why sorted later never happens: later is exactly when you cannot sort it. So the rep's these are standard, fix it later is not a lie about the clauses being standard, they may well be, it is a redirection away from the one moment they are fixable. B refuses the redirection: the vague data clause and the missing renewal cap are the two clauses that determine whether every future renewal is a negotiation or a ransom, and both must be fixed at signature, because both are unobtainable after it. The discount the team is fixated on is a first term number; the cap and the exit govern every term. A is the industry's most common and most expensive mistake, trading permanent structural protection for a one time discount headline. C misunderstands the power dynamic completely; vague clauses are renegotiable only when the other side needs something from you, and after signature, on a subscription they hold, Oracle needs nothing until the next deal. D overcorrects, as the walk away answers always do; these clauses are standard asks that vendors routinely concede at signature, so the move is to require them, not to blow up a deal you want. The session's closing rule, and the module's: in SaaS, sign the exit in at the entrance, because the entrance is the only door you control. One contract, read closely,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SaaS contract, read closely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429126"/>
                <a:gridCol w="3636952"/>
                <a:gridCol w="420847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BUYER CHECKED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FOUND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DID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 of precedence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Master agreement wins over service description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Read the master's key terms first, where rights actually live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demoed feature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Central feature absent from service description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Written into the service description before signing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user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 read only and service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Definition narrowed; sized to real reach on the rest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 retrieval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Vague format, 30 day deletion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Fixed: standard export format, 90 day window, zero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 renew, no cap, 90 day notice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 negotiated in; notice date diarized in the calendar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result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contract that matched 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Metric protected, exit secured, renewal bounded,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discount was fine. The value was in the five clauses nobody was looking at, every one fixed at the only moment it could be: before the signature.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SaaS contract,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In SaaS the contract is the product, made of the master agreement, the order, the service descriptions, and the URL policies, and the order of precedence tells you which one your rights actually live in.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pledge is not a term: a demo, a deck, or a rep's promise has no contractual force, so every commitment the deal depends on gets written into the order or service description, and every metric is read at its definition, not its round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data retrieval clause and the renewal cap are unobtainable after signature, when Oracle holds the data and the dependency, so the exit gets signed in at the entrance, which is the only door the buyer controls.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33 · Negotiating a Fusion applications deal: scoping users honestly, ramp schedules, price holds for growth, and renewal caps set at signature.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precedence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one Oracle SaaS agreement, locate the order of precedence and note which document wins. That tells you where to read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service description.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 module you subscribe to, read the metric definition. Does it include read only users or service accounts?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data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Format, timeline, post term window, cost. Could you actually extract usable data and leave? Write down what is missing.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auto renewal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SaaS subscription's renewal notice date, into the session 25 calendar. Missing it renews you automatically.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pledges.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feature or commitment your team relies on that lives only in a deck or an email. Those are next negotiation's write ins.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agreement structure, applied to cloud and SaaS alike.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Fusion SaaS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redresscompliance.com/oracle-fusion-saas-landing-page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subscription model and its contract, in depth.</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Cloud ERP pricing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redresscompliance.com/oracle-cloud-erp-pricing-guide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order and service description price the deal.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Fusion ERP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redresscompliance.com/oracle-fusion-erp-negotiation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clauses to negotiate in, ahead of session 33.</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Managing the subscription and its renewals as a discipline.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documents a SaaS subscription is actually made of, and which one governs.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pledge from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a marketing commitment from a contractual one, and never rely on the former.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service description.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where the metric, the scope, and the real obligations actually live.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Protect the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Secure retrieval and portability rights before the switching cost becomes a trap.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termination and suspension.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ends the service, what suspends it, and what you keep when it does.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 SaaS, the contract is the product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There is no software to own and no server to run. What you buy is a bundle of contractual promises, and the paper is the only thing you actually hold.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Documents in a typical SaaS agreement: the master terms, the ordering document, the service descriptions, and the policies referenced by URL.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Governs when they conflict: the order plus master agreement, not the datasheet, not the sales deck, not the roadmap slide.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URL</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many terms actually live: policies referenced by link, changeable by Oracle, and a place real obligations quietly reside.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Perpetual fallback. When the contract ends, access ends, so the exit and data clauses are not fine print, they are the whole safety net.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8 read the perpetual contract stack; this session reads its SaaS cousin, where the stakes of the paper are higher because the paper is all there is.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ANATOMY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SaaS subscription is made of</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layers, each doing a different job, and knowing which layer holds which promise is the whole skill of reading one.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master agreement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framework: the Oracle Cloud Services Agreement or equivalent. Liability, warranties, governing law, the terms that outlast any single order.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ordering document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deal: which services, which metrics, how many units, what price, what term, what discount. This is what you sign and what you negotiate.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service descriptions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scope: what each service actually includes, its metric definitions, its service levels. Referenced by the order, and where the detail hides.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referenced policies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moving parts: hosting, security, support, and suspension policies, linked by URL and changeable by Oracle. Read them; they bind you.</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order of precedence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When they conflict, the agreement usually names the winner. Read that clause first; it tells you which document your rights actually live in.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metric you fought for in session 31 lives in the ordering document and the service description. If it is not written there, precisely, you did not actually win it.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DISTINCTION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Pledges versus contract terms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 makes many commitments. Only some of them are in the contract, and only those are enforceable.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pledge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Roadmap promises, the sales deck's assurances, the marketing datasheet's numbers, the customer program brochures. Real intentions, zero contractual force.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term</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the master agreement, the order, and the referenced service description actually say. This, and only this, is what Oracle owes you.</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 that bites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feature promised in the demo but absent from the service description. The uptime quoted verbally but not in the SLA. The gap is where disputes live.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test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every commitment you are relying on, ask: which document, which clause? If the answer is a slide or a rep's email, it is a pledge, not a term.</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fix</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Anything you are buying the product for gets written into the order or the service description before signature. Pledges do not survive the renewal, or the account team change.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session 8's banking rule, applied to SaaS: if it matters, it is in the contract, in writing. A promise outside the paper is a hope, not a right.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key workflow feature is central to the buying decision. It is demoed live and named in the sales deck, but appears nowhere in the service description. Proceed?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 live demo and the sales deck are commitment enough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 demoed, decked feature absent from the service description is a pledge, not a term, so get it written into the order or service description before signing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Oracle always delivers what it demos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abandon the deal entirely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document would you point to if the feature never shipped?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If it is not in the paper, it is not owed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 live demo and the sales deck are commitment enough</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a demoed, decked feature absent from the service description is a pledge, not a term, so get it written into the order or service description before signing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Oracle always delivers what it demos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abandon the deal entirely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Ask the one question that settles every pledge versus term dispute: if this feature never ships, which document do you point to? A live demo is not a document. A sales deck is not a document, it is explicitly marketing, and most master agreements contain an integration clause stating that the written agreement supersedes all prior representations, which means the deck and the demo have, by the contract's own terms, zero force the moment you sign. So a feature central to the buying decision, absent from the service description, is a pledge, and B does the only safe thing: get it written into the order or the service description, with enough specificity that its absence would be a breach, before signature. This is session 8's banking rule in SaaS clothing, and it matters more here than in the perpetual world, because in SaaS the feature is not something you can run unsupported if Oracle drops it, it is something you simply lose. A and C mistake sincerity for enforceability; the rep may fully intend to deliver, and intentions do not survive a roadmap change, a reorg, or an account team handover, all of which happen inside a normal subscription term. The feature promised in good faith in year one is gone in year two with no contractual recourse, because it was never a term. D overcorrects into theatrics; the fix is not to abandon a deal you want, it is to convert the pledge into a term, which is an ordinary, expected, and usually successful negotiation ask, before signature, when you have the leverage. The permanent rule for the whole module: for every commitment the purchase depends on, name the document and the clause, and if you cannot, write it in or price the deal as if the feature does not exist. The service description,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SCOPE DOCUMENT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service description, read closely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unglamorous document where the metric, the scope, and the real obligations actually live. Read it as carefully as the price.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metric definition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Exactly how a hosted named user or an employee is defined and counted. Session 31's metric is only as good as its definition here.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included</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Environments, storage limits, API call allowances, integration entitlements. The base subscription's real boundaries, beyond the seat count.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service levels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Uptime commitments and the remedies for missing them, usually credits, not cash. Read what the SLA actually promises versus what sales quoted.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overage terms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happens past your subscribed quantity: automatic true up, at what rate, on what notice. The meter that runs when you grow.</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change mechanism</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Whether Oracle can revise the service description mid term, and how. A service description Oracle can rewrite is a moving obligation, so read the change clause.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names the service; the service description defines it. A generous order pointing at a thin service description is a thin deal. Read both, together.</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order lists 'Fusion ERP, 300 users.' The referenced service description defines the user metric to include any individual with access, including read only and API service accounts. What is the exposure?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300 users is 300 users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Real: the definition sweeps in read only viewers and service accounts, so the true count may far exceed 300, and the definition, not the order's round number, governs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service accounts never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a problem if Oracle audits SaaS, which it does not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document defines who counts, the order or the service description?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2026-08-09T08:30:27Z</dcterms:created>
  <dcterms:modified xsi:type="dcterms:W3CDTF">2026-08-09T08:30:27Z</dcterms:modified>
</cp:coreProperties>
</file>