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7  ·  SESSION 31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SaaS portfolio and its metrics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Fusion, NetSuite, and the user and transaction metrics each is sold on</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hybrid constructs, and module 6 complete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A third rulebook: subscriptions, users, and transactions.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Tier every user to what they actually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all users need full licenses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user tiers: shipment confirmation likely fits a limited access or employee self service tier at a fraction of the full user price, so re tier the 200 and cut the cost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Whether to buy a second NetSuite account instead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user tiers cannot be changed after proposal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NetSuite sells user access in tiers priced far apart, and the gap between a full user and a limited access user is large, often several fold. Two hundred warehouse staff who only confirm shipments are doing exactly the narrow, transactional work the lower tiers exist for; assigning them full user licenses pays full price for capability they never touch, and across 200 people that is a substantial recurring line for the life of the subscription. B is the check every NetSuite proposal deserves: walk the user list role by role and match each person to the thinnest tier that covers what they actually do, full users for the finance and operations staff who live in the system, self service or limited tiers for the confirm a shipment, submit a timesheet, approve a request population. This is session 2's named user discipline reborn in a subscription, the same principle that a metric charges for capability and you should buy only the capability used. A is the assumption the proposal is counting on; default proposals over tier because over tiering is revenue. C overreacts; the fix is re tiering within the account, not a second account, which would multiply base platform costs for no reason. D is simply false; tiers are the most negotiable line in a NetSuite deal before signature and adjustable at renewal after. The general SaaS rule, holding across Fusion and NetSuite alike: the metric or tier must match actual use, person by person and module by module, because the subscription bills the assignment, not the usage, and the assignment is yours to get right.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COUNTING HONESTLY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Sizing a SaaS subscription to reality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counting discipline from module 1 returns, aimed at a new target: real users and real volumes, not defaults.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Count the real users</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 module, who genuinely needs access, at what tier. The access list, not the headcount, and not the org chart's aspiration.</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Forecast the volume honestly</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For transaction metrics, real order lines and document counts with a defensible growth curve, per session 26's forecast discipline.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Separate the pillars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HCM's employee metric and ERP's named user metric are different populations. Do not let one module's metric bleed into another's pricing.</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Plan for growth deliberately</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Subscriptions grow mid term by adding users at the contracted rate. Size to today, with price holds for tomorrow, per session 33.</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Record it</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subscription counts, users by module and tier, volumes by service, join the entitlement library. SaaS belongs in the session 25 position too.</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SaaS feels like it needs no license management because there is nothing to install. The subscription counts still drift, still inflate, and still deserve the records.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ECONOMICS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subscription model, honestly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What SaaS gives, and what it takes, compared with the perpetual and consumption worlds you already know.</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gain</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No infrastructure, no upgrades, no patching, no version management. Oracle runs it, and the operational burden from modules 1 and 5 largely disappears.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What you give up</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Ownership. No perpetual license, no asset on the balance sheet, no walk away that keeps the software running. Stop paying, lose access.</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uplift returns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SaaS renewals carry uplift like support did, 3 to 8 percent, compounding across terms. Module 4's annuity lesson, in subscription form.</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 BYOL bridge</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Perpetual licenses do not convert into SaaS. The database BYOL from session 27 has no applications equivalent; SaaS is a fresh subscription.</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lock in shape</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Your data and configuration live in Oracle's cloud. The switching cost is the real lock in, which is why the exit terms in session 32 matter.</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SaaS trades ownership and control for operational relief. A fair trade for many applications, but it is a trade, and the renewal is where the price of it shows.</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metric traps, before you sign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employee metric on a departmental app.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Knowledge check 1's trap: paying for the whole company to run a finance system. The most expensive SaaS error there is.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 tiered users.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licenses for self service work, per knowledge check 2. Tier everyone to actual use, or pay the gap forever.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Bundled shelfware.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SuiteSuccess and Fusion bundles carry modules you will not use. The tidy price hides the unused, module 2's lesson in a bundle.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Optimistic user counts.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Sized to the org chart, not the access list. Every phantom user is a full subscription line, every term.</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uncapped renewal.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renewal cap at signature means the uplift runs free later. Session 33's fix, set at the only moment you have leverage.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Fusion bundle is offered at an attractive price, including 4 modules the team will use and 3 it will not. The rep says the extras are essentially free. Buy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Free modules cannot hurt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Scrutinize it: bundled modules are never free, they inflate the renewal base and the metric counts, so price the 4 module deal separately and compare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and deploy all 7 to get the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bundles are never worth considering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is the renewal priced on, and what did the bundle just set?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Nothing bundled is free at renewal</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Free modules cannot hurt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Scrutinize it: bundled modules are never free, they inflate the renewal base and the metric counts, so price the 4 module deal separately and compare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and deploy all 7 to get the value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 bundles are never worth considering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Follow the money past year one, which is exactly where the essentially free framing does not want you to look. The bundle's attractive price is a first term number. The renewal, per this session's economics and module 4's annuity lesson, is priced as an uplift on the whole subscription base, including the three modules nobody uses, so the extras that were free in year one carry a compounding uplift in every year after, and they inflate the base that every future negotiation starts from. Worse, some of those modules carry their own metrics, employee counts or transaction volumes, that quietly enlarge the counted footprint and the compliance surface even unused, module 2's shelfware and module 5's audit exposure arriving together inside a friendly bundle. B is the discipline: price the four module deal you actually want on its own, then compare it to the bundle honestly, renewal included, and if the bundle genuinely wins on the modules you will use, take it, but as a decision, not a reflex. Sometimes bundles do win, which is why D overcorrects; a bundle whose price beats the standalone modules you need, with a capped renewal, is a fine buy. A is the pitch, and it is false the moment the first renewal arrives. C is the worst answer, deploying unneeded modules to justify a purchase manufactures usage nobody needed and cost nobody planned, session 24's shelfware conversion trap in SaaS clothing. The permanent rule, closing the session: in subscriptions, free is a first term word, and the renewal is where every free thing is finally priced. The full estate, metered, next.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WORKED EXAMPLE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One Fusion estate, metered to reality</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17388"/>
                <a:gridCol w="4156517"/>
                <a:gridCol w="400064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MODULE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METRIC, SIZED HONESTLY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AGAINST THE DEFAULT PROPOSAL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HCM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6,000 employees: employee metric fits, all staff are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Correct as proposed; the metric matches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Financials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310 hosted named users, not 6,000 employees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 metered: ~20x overcount removed, millions saved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Fusion SCM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Transaction metric on real order line volume, forecast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Sized to actuals plus growth, not a round up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offered bundle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 unused modules dropped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Priced standalone; bundle rejected on renewal math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Renewal protection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 negotiated at signature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uplift bounded before it compounds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675132">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Right metric per module, capped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subscription sized to use, not to headcount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HCM's employee metric was right; Financials' was catastrophically wrong; the bundle was a renewal trap. Same suite, three different judgments, one honest count each.</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31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SaaS rulebook,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SaaS is the third licensing world: no perpetual, no BYOL, no core factor, just a subscription priced on a metric, and the metric, named user, employee, transaction, is the entire deal.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must match who actually uses each module, department by department: the employee metric fits HCM and ruins Financials, and every user gets tiered to what they actually do.</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subscription trades ownership for operational relief, the uplift returns at renewal, nothing bundled is free once it compounds, and the counts belong in the records like every other license.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32 · Reading a SaaS subscription contract: subscription terms, service descriptions, pledges versus contract terms, data retrieval, and termination.</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32</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your SaaS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Oracle SaaS subscription: which pillar, which modules, which metric, and how many units of each. Most estates have never listed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one metric against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Pick a named user or employee metric module and count the actual users. Does the subscription match, or overcount?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Tier a user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NetSuite or Fusion module: every user against the thinnest tier that fits their role. Note the re tiering savings.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bundles.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SuiteSuccess or Fusion bundle: list the modules actually deployed versus purchased. The unused are your renewal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renewal 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SaaS renewal date and current uplift, into the session 25 calendar beside the support and cloud renewals.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Fusion Cloud Applications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redresscompliance.com/oracle-fusion-cloud-applications-guide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pillars, modules, and metrics, at reference depth.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Fusion modules 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redresscompliance.com/oracle-fusion-modules-list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full catalog, module by module, with the metric each carries.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ERP pricing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redresscompliance.com/oracle-cloud-erp-pricing-guide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ERP pillar is priced, metric by metric.</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Oracle NetSuite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redresscompliance.com/oracle-netsuite-licensing-guide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base, modules, and user tiers, ahead of session 34.</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FinOps for SaaS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redresscompliance.com/finops-saas-licensing-software-spend-guide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Managing subscription spend as a standing discipline.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31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portfolio.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the Fusion pillars and NetSuite, and what each is actually sold as.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metrics.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Distinguish hosted named user, employee, and transaction metrics, and which applies where.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Count honestly.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Size a SaaS subscription to real usage, not to the headcount Oracle would default to.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economics.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Understand the subscription model: no perpetual, no BYOL, and the uplift that returns.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Spot the metric traps.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See where employee metrics and module counts inflate a SaaS deal before you sign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Everything you know, and a new rulebook</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SaaS is the third licensing world. The negotiation discipline transfers; the mechanics are entirely different, and the metric is the whole game.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Licensing worlds now: perpetual with support, cloud consumption, and SaaS subscription. This module is the third, and it shares almost no mechanics with the first two.</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0</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Perpetual licenses in SaaS. No ownership, no BYOL, no core factor. You rent access by a metric, and when you stop paying, access stops.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Metric decides the deal. Get the metric right and the subscription is fair; get it wrong and you overpay for the entire term, every term.</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3-8%</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renewal uplift, back again. Module 4's annuity has a SaaS cousin, and the same calendar discipline applies to the subscription renewal.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Module 7 runs five sessions: the portfolio and metrics today, reading the contract, the Fusion negotiation, NetSuite, and SaaS renewals. The metric is where it all starts.</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PORTFOLIO</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 Fusion Cloud Applications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Oracle's flagship SaaS suite, sold as pillars. Each pillar is a family of modules with its own metrics and its own buyers.</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Fusion ERP</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Financials, procurement, project management. Sold largely on hosted named user, with some modules on transaction or document volume metrics.</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Fusion HCM</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Core HR, payroll, talent. Priced per employee, the metric that scales with your whole workforce whether or not they log in.</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Fusion SCM</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Supply chain, manufacturing, logistics. A mix of user and transaction metrics, order lines and shipments among them.</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Fusion CX</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Sales, service, marketing. User based for sales and service; marketing often on contact or send volume, a very different meter.</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module reality</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Fusion is bought module by module, each with its own metric and price. The suite is a catalog, not a single SKU, and the modules add up.</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first job in any Fusion deal is knowing which pillar, which modules, and which metric each carries. The catalog is large and the metrics are not uniform.</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METRICS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SaaS metrics that price the deal</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325213"/>
                <a:gridCol w="3740865"/>
                <a:gridCol w="420847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METRIC</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COUNTS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IT APPEARS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Hosted Named User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Individuals authorized to use the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Much of Fusion ERP, SCM, and CX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Employee metric</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Total employees, users or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Fusion HCM, and some enterprise agreements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Transaction / document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Volume: orders, invoices, records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SCM modules, some ERP, usage heavy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Contact / send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Marketing audience or message volume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CX marketing, engagement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Enterprise metrics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Revenue, spend, or headcount bands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all you can eat style Fusion agreements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metric is not cosmetic. The same 5,000 person company pays wildly different amounts under named user versus employee versus transaction pricing. Choosing the metric is the deal.</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6,000 employee company wants Fusion Financials, which perhaps 300 finance staff will actually use. Sales proposes the employee metric for simplicity. Sound?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The employee metric is simplest and simplest is cheapest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 Financials is a named user application used by 300 people; priced per employee it charges for 6,000, a 20x overcount. Insist on the hosted named user metric</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Yes, employee pricing always costs less than named user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does not matter; the price is the same either way</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How many people use Financials, and how many would the employee metric charge for?</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metric must match who actually uses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The employee metric is simplest and simplest is cheapest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No: Financials is a named user application used by 300 people; priced per employee it charges for 6,000, a 20x overcount. Insist on the hosted named user metric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Yes, employee pricing always costs less than named user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does not matter; the price is the same either way</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Do the arithmetic the simplicity pitch skips. Fusion Financials is used by the finance function, 300 people here. Priced on hosted named user, you subscribe roughly 300 users, perhaps a few more for occasional approvers. Priced on the employee metric, you pay for all 6,000 employees whether they ever open the application or not, a twentyfold overcount, and at Financials per user rates that gap is millions of dollars a year, every year of the term and every renewal after. The employee metric is genuinely simpler, no user counting, no access reviews, and that convenience is exactly what makes it the expensive default sales reaches for on applications that only a department uses. It has a legitimate home, HCM, where the whole workforce genuinely is the user base, which is next session's contrast and the reason the metric exists at all. But matching the employee metric to a departmental application is the single most expensive metric error in Fusion, and it is proposed constantly under the banner of keeping things simple. B is the discipline: the metric follows who actually uses the module, and for Financials that is named users. A confuses simple with cheap; they are frequently opposites in SaaS. C is false; employee pricing is cheaper only when nearly everyone is a user, and dramatically more expensive otherwise. D ignores the twentyfold difference the whole check is built on. The rule to carry into every SaaS conversation: name the actual user population of each module before you accept any metric, because the metric charges for its count whether or not the count uses the software.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OTHER SAAS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NetSuite, the different animal</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Oracle's other SaaS ERP, aimed at mid market and acquired whole. A separate product, a separate rulebook, and its own commercial rhythm.</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model</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base platform subscription plus modules plus user licenses. Three layers, each priced separately, and the base plus modules often exceed the user cost.</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User types</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Full users, employee self service, and limited access tiers at very different prices. Assigning the right tier per person is real money.</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SuiteSuccess bundles</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Industry packaged editions that bundle modules. Convenient, and a place where unused modules hide inside a tidy price.</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and renewal pattern</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Deep initial discounts, then aggressive renewal uplifts, a documented NetSuite rhythm. Session 34 plans for it from day one.</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Bought whole, sold hard</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NetSuite runs its own sales motion inside Oracle. The tactics differ from Fusion; the buyer discipline is the same.</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NetSuite gets its own full session, 34. Today's point: it is a distinct product with its own metrics and its own renewal behavior, not a Fusion variant.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NetSuite proposal assigns full user licenses to 200 warehouse staff who only confirm shipments. What should the buyer check?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all users need full licenses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user tiers: shipment confirmation likely fits a limited access or employee self service tier at a fraction of the full user price, so re tier the 200 and cut the cost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Whether to buy a second NetSuite account instead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user tiers cannot be changed after proposal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do those 200 people actually do in the system?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2026-08-09T08:09:57Z</dcterms:created>
  <dcterms:modified xsi:type="dcterms:W3CDTF">2026-08-09T08:09:57Z</dcterms:modified>
</cp:coreProperties>
</file>