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6  ·  SESSION 30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Exadata, Cloud at Customer, and dedicated regions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Engineered systems licensing and the hybrid constructs between datacenter and cloud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Oracle in the hyperscalers, and the counting boundary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constructs between datacenter and cloud. Module 6 closes.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Cloud economics, on premises location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Standard OCI: the data residency rule can be waived for cloud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Exadata Cloud at Customer: OCI consumption, BYOL, and Support Rewards on Oracle hardware inside the bank's own datacenter, satisfying residency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Owned Exadata only: consumption models cannot run on premises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AWS with a dedicated host, to keep the core factor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Cloud at Customer exists for exactly this requirement, and the bank's constraints map onto it cleanly. Data residency: the hardware sits in the bank's own datacenter, so customer data never leaves the building, and the regulator's line is respected. BYOL economics: the bank's existing licenses carry in at session 27's ratios, the harvest reaching into its own machine room. Support Rewards: consumption earns the 25 cents against the on premises support bill, per session 28, even though the box is physically on site. It is the one construct that delivers all three of the bank's needs at once, which is precisely why Oracle built it. A misreads the constraint as negotiable; a hard regulatory residency requirement is not waived because a cloud model would be convenient, and proposing it to a bank's compliance officer ends the conversation. C is outdated; the entire premise of Cloud at Customer is that consumption models now run on premises, which is the innovation. D solves the wrong problem: a dedicated host preserves the core factor, useful per session 29, but it is AWS, off premises, and fails the residency test that dominates this decision. The lesson that closes the cloud module: the construct follows the binding constraint. When residency binds, Cloud at Customer. When latency binds, the same. When neither binds and scale is enormous, a dedicated region, next. And when nothing binds but cost, ordinary OCI or a right sized owned system. Name the constraint first; the construct falls out of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DEDICATED REGION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Dedicated Region and Cloud at Customer infrastructure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complete OCI region, the full service catalog, installed in your datacenter. The largest hybrid construct, for the largest requirements.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construct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one machine but a whole OCI region on your premises: compute, storage, database, the full catalog, run by Oracle, consumed as cloud, located in your building.</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Who needs it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Governments, banks, telcos with sovereignty or scale requirements that rule out public regions but want the entire OCI experience, not just database.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commercial floor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large annual consumption commitment underwrites the region. This is an eight figure construct; below that scale, Cloud at Customer or public OCI wins.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licensing</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Consumption across the catalog, BYOL where you hold licenses, Support Rewards on the spend. Module 6's whole toolkit, in a private region.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DRCC</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Dedicated Region Cloud at Customer, the productized smaller sibling, lowers the entry point while keeping the full region model. Read the current floor before assuming.</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dedicated region is where the module's constructs converge: a private OCI, with BYOL and Rewards, sized for organizations that need the cloud but cannot use the public one.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Choosing the construct, by constraint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right model is dictated by what binds. Name the constraint, and the spectrum sorts itself.</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Cost binds only</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Right sized owned system if steady and capital suits, or public OCI if consumption does. The cheapest homes, when location is free.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Residency or latency binds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Exadata Cloud at Customer: cloud economics where the data must stay. The middle of the spectrum, for the middle of the estate.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Sovereignty at scale binds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Dedicated Region: the whole catalog, privately, for organizations that cannot touch a public region and are large enough to underwrite one.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Elasticity binds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Public OCI or a hyperscaler service, per sessions 26 and 29. Engineered systems reward steady load, not spiky. Match the metric to the shape.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BYOL thread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Whichever construct wins, harvested licenses carry in at session 27's ratios, and consumption earns Rewards. The estate's licenses are portable across the whole spectrum.</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estate usually spans several: owned for the steady core, Cloud at Customer for the regulated data, public OCI for the elastic edge. The portfolio answer, one last time.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hybrid traps, and the governance that catches them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Installed versus activated.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Capacity on Demand licenses activated cores, but core activations creep upward silently. Diary them; each activation is a licensing event.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options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Engineered systems invite RAC, Partitioning, and packs. Each is a separate entitlement, and Exadata is where options findings cluster, per session 23.</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clocks on Cloud at Customer.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commit expires annually and the hardware sits on a term. Both belong in the session 25 calendar, or one surprises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residency premium.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at Customer and dedicated regions cost more than public OCI. Paying it without a binding residency or latency constraint is expensive comfort.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exit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Owned Exadata is a capital asset; Cloud at Customer is a lease with a commit. Know the exit terms before the term, not at renewal under pressure.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proposes Exadata Cloud at Customer for an elastic dev/test workload that runs 6 hours a day and idles nights and weekends, citing OCI economics. Sound?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Cloud at Customer always beats owned hardware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Probably not: Cloud at Customer suits steady residency bound workloads; an elastic, no residency dev/test job belongs on public OCI or a license included service that bills only the hours it runs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because dev/test never needs licenses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dev/test must always run on owned hardware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binds this workload, and does Cloud at Customer answer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Match the construct to the constraint, not the fashion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Cloud at Customer always beats owned hardware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Probably not: Cloud at Customer suits steady residency bound workloads; an elastic, no residency dev/test job belongs on public OCI or a license included service that bills only the hours it runs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because dev/test never needs licenses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dev/test must always run on owned hardware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Name the workload's constraints and the answer is immediate. It is elastic, six hours on, nights and weekends idle. It has no stated residency requirement. And it is dev/test, the least steady load profile there is. Cloud at Customer is optimized for the opposite: steady, residency bound production, underwritten by a consumption commit and a hardware term, both of which reward continuous use. Putting a workload that idles two thirds of the day onto a committed on premises construct pays for capacity nobody consumes, session 26's breakage lesson relocated to the datacenter. The fit is public OCI or a license included service that meters only the running hours, letting the nights and weekends cost nothing, and the elasticity match the metric per session 29's closing rule. B carries the honest caveat, probably not, because if there were an unstated residency constraint, if this dev/test data were regulated customer data that cannot leave the building, the calculus would shift and Cloud at Customer might earn its place. Constraints decide, not defaults. A is the fashion answer, newest construct must be best, which module 6 has spent five sessions dismantling; there is no always in this spectrum. C is dangerously wrong and session 23 already priced it: non production Oracle needs licensing, dev and test are installed and running, and the estates that assumed otherwise met the finding. D overcorrects into the opposite dogma; dev/test runs wherever the constraints point, and for an elastic no residency job that points to consumption, not capital. The module closes on its throughline: every workload has a binding constraint, the construct follows the constraint, and the licenses carry across the whole spectrum on BYOL. The synthesis,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estate, placed across the spectrum</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65029"/>
                <a:gridCol w="3060964"/>
                <a:gridCol w="494855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WORKLOAD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BINDING CONSTRAINT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CONSTRUCT CHOSEN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banking DB, steady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Residency: data stays on site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Cloud at Customer, BYOL, Rewards on the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Analytics, large, steady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capital suits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Owned Exadata, Capacity on Demand, harvested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Seasonal reporting, spiky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Elasticity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Public OCI, license included, metered by the hour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 and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no residency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Public OCI, capped, off nights and weekends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Regulated archive, sovereign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Sovereignty at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Dedicated Region, alongside the bank's other regulated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whole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Mixed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Five constructs, one BYOL license pool flowing across all of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 single construct wins the estate. Each workload's binding constraint chooses its home, and the harvested license pool from session 27 supplies BYOL to every one that takes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30  ·  RECAP, AND MODULE 6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hybrid spectrum,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Exadata is the most license dense hardware Oracle sells, and Capacity on Demand plus the core factor are the two levers that make owned engineered systems affordable: license the activated cores, not the installed ones.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same machine comes four ways, owned, Cloud at Customer, Exadata Cloud Service, and Dedicated Region, and the construct is chosen by the binding constraint, residency, latency, sovereignty, elasticity, or cost, not by fashion.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Module 6 is complete: from universal credits through BYOL, Support Rewards, the hyperscalers, and now the hybrid constructs, one spectrum from owned iron to public cloud, with harvested licenses portable across all of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31 · Module 7 opens: the Oracle SaaS portfolio. Fusion, NetSuite, and the user and transaction metrics each is sold on, a different rulebook entirely.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Exadata.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owned Exadata: installed cores versus activated cores versus licenses held. Capacity on Demand configured, or paying for dark cores?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options.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each engineered system: which options and packs are enabled, and are they all entitled? Exadata is where option findings live.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constraints.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largest workloads: what actually binds, residency, latency, elasticity, cost? The one page that chooses constructs.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two clocks.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Cloud at Customer: the consumption expiry and the hardware term, both into the session 25 calendar.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spectrum.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estate placed across owned, Cloud at Customer, cloud service, dedicated region, and public. Where does each workload actually belong?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Exadata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redresscompliance.com/oracle-exadata-guide-2026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engineered system and its licensing,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CIO playbook: Exadata and engineered systems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redresscompliance.com/cio-playbook-oracle-exadata-and-engineered-systems-licensing-strategy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flavors, decided as strategy.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at Customer, the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redresscompliance.com/oracle-cloud-at-customer-guide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hybrid construct, commercially and technically.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Cloud at Customer versus Dedicated Region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redresscompliance.com/oracle-cloud-at-customer-vs-dedicated-region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hybrid constructs, compared by constraint.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Licensing Cloud at Customer versus OCI</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redresscompliance.com/licensing-oracle-cloud-at-customer-vs-oracle-oci</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across the spectrum, worked in full.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License Exadata.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the database and options on an engineered system, capacity on demand included.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four flavors.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owned, Cloud at Customer, Exadata Cloud Service, and Dedicated Region apart, commercially.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Cloud at Customer.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the consumption model on hardware in your own datacenter, BYOL and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Weigh dedicated regions.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when a full OCI region in your building is the answer, and when it is overkill.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Close the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Place every workload on the datacenter to cloud spectrum with the counting for 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spectrum, end to end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6 has walked from pure cloud to other clouds. This session fills the middle: Oracle's hardware and cloud, in your datacenter, on a spectrum of ownership.</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Ways to consume Exadata: owned on premises, Cloud at Customer, Exadata Cloud Service, and inside a Dedicated Region. Same box, four commercial models.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 worlds meet here: perpetual licensing with the core factor on owned iron, and consumption pricing on the cloud variants. The choice is commercial.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Capacity on Demand: license the cores you activate, not the cores installed. The engineered systems answer to the module 1 counting problem.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Public cloud exit needed. These constructs put OCI economics, BYOL, and Support Rewards inside your own walls, for data residency and latency.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module's synthesis: everything counted in sessions 26 to 29, arranged on one spectrum from owned hardware to full cloud, with the datacenter as an option at every point.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ENGINEERED SYSTEM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Exadata, and how it licenses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pre integrated database machine: compute, storage, and networking tuned for Oracle Database. The licensing follows the database, with engineered specifics.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database licenses normally</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Enterprise Edition per processor, core factor applied to the activated database cores. Session 2's arithmetic, on Oracle's own hardware.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Capacity on Demand</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Activate a subset of the installed cores and license only those. The machine ships full; you light up and license incrementally, a genuine buyer advantage.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options add up</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Exadata workloads lean on RAC, Partitioning, Advanced Compression, and more. Each is separately licensed, and engineered estates carry heavy options bills.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Storage cells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Exadata storage server software is licensed per disk, its own line item. The all in cost is more than the database licenses alone; count the whole stack.</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owned model</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 the hardware, license perpetually, pay 22 percent support: a capital purchase with the module 4 annuity attached, and the module 5 audit exposure too.</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Owned Exadata is the most license dense hardware Oracle sells. The core factor and Capacity on Demand are the two levers that keep it affordable.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FLAVORS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to consume the same machine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8932"/>
                <a:gridCol w="3367061"/>
                <a:gridCol w="494855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LIVES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LICENSES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Owned Exadata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datacenter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 licenses, core factor, CoD, 22%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at Customer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datacenter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OCI consumption or BYOL; Oracle owns the hardware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Exadata Cloud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OCI region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OCI consumption or BYOL; fully managed cloud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Dedicated Region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datacenter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OCI region on site; consumption across the catalog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common thread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Datacenter or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BYOL carries your licenses into any of them, per session 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same physical Exadata underlies all four. What changes is who owns the iron, where it sits, and whether you license perpetually or consume. BYOL bridges them.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owned Exadata ships with 48 database cores installed. The workload needs 16. Under Capacity on Demand, how many EE processor licenses are required?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24: all 48 installed cores at the 0.5 factor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 only the 16 activated cores count, times the 0.5 core factor, because Capacity on Demand licenses activated cores not installed ones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 one license per activated core, no factor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48: engineered systems have no core factor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Capacity on Demand let you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Activated cores, times the factor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24: all 48 installed cores at the 0.5 factor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8: only the 16 activated cores count, times the 0.5 core factor, because Capacity on Demand licenses activated cores not installed ones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 one license per activated core, no factor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48: engineered systems have no core factor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levers stack here, and both are real. Capacity on Demand means you license the cores you activate, not the cores that shipped in the chassis, so the 48 installed cores are irrelevant and only the 16 activated ones count. Then session 2's core factor applies normally, because this is Oracle's own hardware running on premises, the authorized cloud policy from session 29 does not touch owned Exadata: 16 activated cores times 0.5 equals 8 processor licenses. That is the answer, and the contrast with last session is the whole point of placing this check here. In AWS, those 16 vCPUs would have cost 8 licenses with no factor; on owned Exadata, 16 activated cores cost 8 licenses with the factor, and you can grow to 48 cores in place as the workload grows, licensing incrementally, on hardware you control. A makes the classic engineered systems mistake, licensing the installed capacity instead of the activated capacity, which on a machine that ships full is a threefold overcount and a favorite oversight in first year Exadata budgets. C strips the core factor that owned on premises hardware is entitled to, the session 29 error committed in the wrong venue. D is simply false; the factor table applies to Exadata's processors like any other Oracle hardware. The discipline, though, is the same one module 5 drilled: activated core counts are a compliance position, Capacity on Demand configurations are auditable, and the evidence, which cores are lit, when they were activated, lives in the entitlement library. Capacity on Demand is a gift with a ledger entry, and both halves matter.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CLOUD AT CUSTOMER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Exadata Cloud at Customer, the hybrid heart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Oracle's cloud hardware, running in your datacenter, on cloud commercial terms. The construct that reconciles data residency with cloud economics.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arrangement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installs and owns Exadata hardware in your datacenter. You consume it as an OCI service, metered, with Oracle managing the infrastructure layer.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estates choose it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Data that cannot leave the building, latency that cannot tolerate a region hop, regulatory constraints on location, all met with OCI's consumption economics.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licensing</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 included in the service rate, or BYOL your existing licenses at session 27's ratios. The BYOL harvest reaches into your own datacenter.</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Rewards apply</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Cloud at Customer consumption earns Support Rewards, per session 28. Hardware in your building, subsidizing your on premises support bill.</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commitment shape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OCI style commit with the session 26 mechanics, expiry and all, plus a hardware term. Two clocks and a lease, in one deal.</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Cloud at Customer is the answer to a specific question: I want OCI economics but the data must stay here. If that is not your question, it is expensive.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bank needs OCI's BYOL economics and Support Rewards but by regulation cannot move customer data off premises. Which construct fits?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Standard OCI: the data residency rule can be waived for cloud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Exadata Cloud at Customer: OCI consumption, BYOL, and Support Rewards on Oracle hardware inside the bank's own datacenter, satisfying residency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Owned Exadata only: consumption models cannot run on premises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AWS with a dedicated host, to keep the core factor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construct puts cloud economics where the data must stay?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2026-08-09T07:39:31Z</dcterms:created>
  <dcterms:modified xsi:type="dcterms:W3CDTF">2026-08-09T07:39:31Z</dcterms:modified>
</cp:coreProperties>
</file>