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ORACLE LICENSING MASTERY  |  MODULE 1  ·  SESSION 3 OF 40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74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Editions and the options trap</a:t>
            </a:r>
            <a:endParaRPr lang="en-US" sz="47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926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8D9A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is actually in the box, what costs extra, and the features that enable themselves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LAST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counting rules: core factors, NUP, and the 50 user breakeven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3076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are counting: editions, options, and packs. 30 minutes.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5623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30 minutes  |  redresscompliance.com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/ 19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$192,000, half the base license again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$92,000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$192,000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$384,000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Nothing, if the features are not actively used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$11,500 plus $7,500 plus $5,000 is $24,000 per processor, times 8 licenses is $192,000, on top of the $380,000 base. A priced only Partitioning, C doubled the count. And D is the dangerous one: the license obligation follows recorded usage, and the usage views keep the history. Not actively using it anymore reduces future exposure, it does not erase the finding.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19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EDITION DECISION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EE versus SE2, decided on requirements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EE is mandatory when.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genuinely need an option: RAC clustering, Partitioning at scale, Active Data Guard, or the security options. The option need decides, not the edition preference.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SE2 wins when.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workload fits 2 sockets and 16 threads, needs no options, and its growth path is understood. At one twentieth the cost, the fence is worth respecting.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middle is a choice.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Many EE estates run zero options in production. Those databases are paying a $30,000 per socket premium for headroom nobody planned.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Mixed is normal.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Well run estates run both editions deliberately, EE where options earn it, SE2 everywhere the fence fits, and document which is which.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 / 19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METHOD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options governance loop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steps, quarterly. This loop is the difference between an audit finding and a routine internal correction.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· Inventory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 the feature usage views on every database. It is one query per instance.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752344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52344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2935224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· Map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2935224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Compare recorded usage against the options you actually own, per ordering document.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47488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047488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5230368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· Remediate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5230368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Disable what is unowned and unneeded: drop the partitioned objects, turn off the packs.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342632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42632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7525512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· Lock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7525512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Set OEM pack access off where unlicensed, and take option choices away from default installs.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637776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637776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23" name="Text 21"/>
          <p:cNvSpPr/>
          <p:nvPr/>
        </p:nvSpPr>
        <p:spPr>
          <a:xfrm>
            <a:off x="9820656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· Recheck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9820656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Quarterly, because one restore, one script, one new hire can re-enable anything.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6" name="Shape 24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7" name="Text 25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Finding your own usage first converts list price audit exposure into a quiet internal fix or a planned, discounted purchase.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/ 19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OPTION TRAPS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option findings actually come from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default install.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option ships in the standard installer. The decision to deploy software was never a decision not to use options.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OEM checkbox.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Management pack access ships enabled. Every admin who clicks the performance pages is consuming the Diagnostics Pack.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helpful script.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Vendor tools and internal scripts that create partitioned tables or compressed objects, exercising options nobody chose.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dev copy.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Full EE installs on developer machines and test rigs. Developer use rights are narrow, and DR plus test estates count like production.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false clean up.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 disabled it is not a defense. The history stays in the views, and the conversation is about the history, priced at list.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 / 19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audit finds Partitioning was used two years ago on a table that was dropped last year. Oracle claims 8 processor licenses at list. What is your position?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exposure. The feature is not in use today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claim has a basis in the recorded history; the defense is remediation evidence and negotiating the resolution, not denial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Pay the claim. Recorded usage means list price is owed automatically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Delete the usage history and close the finding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Think about what the recorded history proves, and what it does not.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 / 19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Engage the claim on the facts, never deny, never just pay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exposure. The feature is not in use today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claim has a basis in the recorded history; the defense is remediation evidence and negotiating the resolution, not denial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Pay the claim. Recorded usage means list price is owed automatically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Delete the usage history and close the finding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fails because the obligation attaches to use, and use is recorded. C overpays: audit claims open at list and resolve as negotiated commercial outcomes, routinely far below the opening number, especially with remediation evidence and a clean current state. D is the one genuinely catastrophic answer: destroying evidence during an audit converts a licensing dispute into something much worse. Module 5 teaches the full defense; today's lesson is that the history is the battlefield.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 / 19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PRICED LIVE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same 8 license database, with its real bill</a:t>
            </a:r>
            <a:endParaRPr lang="en-US" sz="27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3062224"/>
                <a:gridCol w="3433403"/>
                <a:gridCol w="2505456"/>
                <a:gridCol w="2273469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LAYER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MATH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LIST COST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SUPPORT PER YEAR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Base EE, 8 processor licenses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8 × $47,500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$380,000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$83,600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Partitioning + Diagnostics + Tuning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8 × $24,000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$192,000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$42,240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real database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Base plus options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$572,000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$125,840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Five years of ownership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License + 5 × support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$1,201,200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1297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1297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297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modest options turned a $380,000 database into a $1.2M five year commitment. The options conversation is the cost conversation.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 / 19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3  ·  RECAP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options trap, in three sentences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965960"/>
            <a:ext cx="112745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Everything ships in one installer, and nothing in the software separates the included features from the ones priced at up to $23,000 per processor.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Usage is recorded permanently on first use, Oracle's scripts read that history, and disabling a feature does not erase it.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governance loop, inventory, map, remediate, lock, recheck, converts audit findings into internal corrections, and it costs one query per database.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262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NEXT SESSION</a:t>
            </a:r>
            <a:endParaRPr lang="en-US" sz="1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4 · Virtualization and partitioning: the VMware question, hard versus soft partitioning, and the biggest claims in Oracle audits.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 / 19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SESSION 4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Homework, about one hour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 the query.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Have a DBA pull DBA_FEATURE_USAGE_STATISTICS from one production database. Ten minutes, and it is your own audit preview.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Compare to paper.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List the options showing usage against the options on your ordering documents. Circle every mismatch.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 the checkbox.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 OEM, find the management pack access setting. Note what it is set to, and who decided.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 the editions.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many EE databases run zero options? Each is an SE2 or renegotiation candidate.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Save the evidence.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Whatever you find, date it and file it. If session 4's topic ever knocks, this is day one of your defense.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 / 19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FURTHER READING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Go deeper on today's themes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buyer side guides from Redress Compliance that expand on this session.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57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6304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Hidden Oracle audit risks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redresscompliance.com/hidden-oracle-audit-risks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findings estates never see coming, options first among them.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41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Challenging Oracle audit findings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redresscompliance.com/challenge-oracle-audit-findings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option findings get contested and resolved in practice.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101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0040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Interpreting LMS script output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redresscompliance.com/interpreting-oracle-lms-database-script-output-a-guide-for-sam-managers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exact views Oracle reads, including the feature usage tables from today.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690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1788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406908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Conducting internal Oracle license audits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redresscompliance.com/conducting-internal-oracle-license-audits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governance loop from slide 12, expanded into a standing program.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57200" y="493776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50474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93776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to fight an Oracle audit claim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redresscompliance.com/how-to-fight-an-oracle-audit-claim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preview of module 5: converting an opening claim into a negotiated outcome.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19 / 19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3  ·  OBJECTIVES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will be able to do after this session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the box.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 what Enterprise Edition includes and what is licensed separately on top.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Price the options.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 the big option and pack list prices, and the rule that multiplies them.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See the trap.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Understand how options enable themselves, and how usage gets recorded forever.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Decide the edition.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 the EE versus SE2 decision on real requirements, not habit.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Govern the estate.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 the five step loop that keeps option usage matching entitlements.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/ 19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THIS MATTERS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options are the bill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base edition is the visible price. The options and packs on top are where most of the money, and most of the audit findings, live.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2/3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Share of a typical estate's database spend sitting in options and packs, not the base edition.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2988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1588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34156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$23K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3534156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List per processor for RAC or Database In-Memory, on top of the $47,500 base license.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08776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37376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9944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</a:t>
            </a: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6409944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License keys required to enable a priced option. Everything installs by default and just runs.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84564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13164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5732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Same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9285732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Metric and count as the database underneath. A counting error repeats across every option on it.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429768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29768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29768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priced option ships inside the software you already installed. The purchase decision and the technical decision are completely disconnected.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/ 19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BOX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get, and what costs extra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layers, from included to invoiced. The audit lives in the gap between layer one and layers three and four.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EE included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core database, basic Data Guard, basic compression, online operations. Paid once, in the $47,500.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752344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52344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2935224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SE2 included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2935224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capable subset inside the fence: 2 sockets, 16 threads, no options attachable at all.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47488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047488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5230368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options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5230368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RAC, Partitioning, Active Data Guard, In-Memory, Advanced Security: separately priced per processor.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342632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42632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7525512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packs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7525512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Diagnostics, Tuning, Lifecycle: the management features behind OEM's most useful screens.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637776" y="1463040"/>
            <a:ext cx="2093976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637776" y="1463040"/>
            <a:ext cx="2093976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23" name="Text 21"/>
          <p:cNvSpPr/>
          <p:nvPr/>
        </p:nvSpPr>
        <p:spPr>
          <a:xfrm>
            <a:off x="9820656" y="1664208"/>
            <a:ext cx="17282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free tier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9820656" y="2359152"/>
            <a:ext cx="1728216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XE and developer licenses: fine for sandboxes, never for production or DR.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6" name="Shape 24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7" name="Text 25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included and extra layers ship in one installer. Nothing in the software tells a DBA which side of the line a feature sits on.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/ 19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PRICE LIST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options that carry the money</a:t>
            </a:r>
            <a:endParaRPr lang="en-US" sz="27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4082965"/>
                <a:gridCol w="3155019"/>
                <a:gridCol w="4036568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OPTION OR PACK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LIST PER PROCESSOR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ON AN 8 LICENSE DATABASE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RAC or Database In-Memory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$23,000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$184,000 each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Advanced Security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$15,000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$120,000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Partitioning, Active Data Guard, Advanced Compression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$11,500 each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$92,000 each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Diagnostics Pack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$7,500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$60,000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Tuning Pack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$5,000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$40,000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8155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8155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8155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NUP pricing is one fiftieth of each figure, same as the base edition. Support adds 22 percent of net on every line, every year.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/ 19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DBA opens Enterprise Manager and pulls up an AWR performance report to troubleshoot a slow query. What just happened, licensing wise?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Nothing. Performance views are part of Enterprise Edition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They used the Diagnostics Pack, a separately licensed product, and the usage is now recorded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only counts if they export the report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OEM is free, so anything inside it is free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Think about which layer of the box AWR lives in.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 / 19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That was the Diagnostics Pack, and it is now on the record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Nothing. Performance views are part of Enterprise Edition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They used the Diagnostics Pack, a separately licensed product, and the usage is now recorded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only counts if they export the report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OEM is free, so anything inside it is free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AWR, ASH, and the performance pages built on them belong to the Diagnostics Pack, $7,500 per processor, licensed for every processor of the database it touched. The database records the usage in its own feature usage views, permanently. A confuses included basic views with the pack, C invents a rule, and D has it backwards: the OEM console is free, but its best screens drive priced packs, which is exactly why the pack access setting exists, and why it ships enabled.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 / 19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EVIDENCE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option usage gets recorded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database keeps score.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DBA_FEATURE_USAGE_STATISTICS logs every priced feature ever exercised, with dates and counts. Oracle's audit scripts read exactly this.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action is enough.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Creating one partitioned table, one compressed backup test, one AWR report: the flag sets on first use, not on sustained use.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Defaults do the enabling.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OEM ships with pack access on, installers include every option, and some features engage as side effects of routine administration.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History does not erase.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Disabling a feature stops new use. The recorded history stays, and the audit conversation is about the history.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 / 19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8 processor license EE database runs Partitioning, Diagnostics Pack, and Tuning Pack. What do the three add at list, before support?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$92,000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$192,000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$384,000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Nothing, if the features are not actively used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Per processor prices: $11,500, $7,500, $5,000. Eight licenses.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Licensing Mastery  |  Session 3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/ 19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2026-08-08T12:01:04Z</dcterms:created>
  <dcterms:modified xsi:type="dcterms:W3CDTF">2026-08-08T12:01:04Z</dcterms:modified>
</cp:coreProperties>
</file>