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6  ·  SESSION 29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Oracle on AWS, Azure, and Google Cloud</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authorized cloud policy, vCPU counting, and the traps in each hyperscaler</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Support Rewards, and the OCI deal fully stacked</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Oracle software in everyone else's clouds.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29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Check the certification clause before the cloud plan relies on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changes. Deployments are deployments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Danger: standard ULA terms have historically excluded or restricted counting authorized cloud deployments at certification; check the contract now and negotiate cloud counting before relying on it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Cloud deployments count double at certification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ULAs cannot be used in the cloud at all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the module 6 trap with module 3 consequences, and it has caught estates worth hundreds of millions. The standard pattern in ULA agreements: deployment in authorized clouds during the term is permitted, the unlimited grant covers it, but the certification clause, the one that converts usage into perpetual licenses at exit, has historically excluded or sharply restricted cloud deployments from the count. Some agreement generations allow counting a cloud average, some require deployments to be on premises at the certification date, some are silent, and silence in a certification clause is not your friend. The consequence of guessing wrong is brutal: an estate that migrated to AWS during the ULA term certifies only its shrunken on premises footprint, walks away with a fraction of the licenses its usage justified, and then needs to license its entire AWS estate at this session's doubled vCPU rates, at list, immediately. That is the module 3 nightmare and the module 6 arithmetic compounding each other. The playbook, per session 14 with today's amendment: read the certification clause now, not at month thirty three; if the cloud roadmap and the ULA overlap, negotiate explicit cloud counting language at entry or renewal, when you have leverage; and if the clause cannot be fixed, sequence the migration around the certification, certify first from the on premises peak, then migrate on the certified licenses. A is the assumption that costs eight figures. C is folklore; nothing counts double. D overcorrects, deployment is fine, counting is the issue. The general lesson, once more: the grant clause and the exit clause are different clauses, and module 3 taught you which one Oracle drafts more carefully.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traps, cloud by cloud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patterns that generate hyperscaler findings, each preventable at design time.</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Autoscaling</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Licenses must cover the configured maximum, not the average. An autoscaling group that can reach 32 vCPUs is a 16 license exposure, whatever it usually runs.</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threading toggle</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Disabling hyper threading halves the vCPU divisor: 1 vCPU per license. A performance tweak that doubles the license need, silently.</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RAC and clustering</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RAC is not generally supported on native hyperscaler infrastructure. Architectures assuming it should be caught at the session 25 gate, not at migration.</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Cloud DR</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23's three postures apply verbatim: a warm standby in AWS is installed and running, and needs licenses at cloud counting rates.</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tooling blind spot</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Discovery tools tuned for datacenters miss cloud instances. The deployment baseline must ingest the cloud provider's own inventory, or the position is fiction.</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trap is the same shape: a cloud native behavior, elastic, tunable, ephemeral, meeting a license metric that assumes none of those things. The gate question catches all five.</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29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EXCEPTION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Dedicated hosts: the core factor returns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Rent the whole physical host and the counting changes again, sometimes decisively.</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construct</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AWS Dedicated Hosts and equivalents give you a physical server you control, visible cores and all, inside the hyperscaler.</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counting</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With the hardware under your control, the standard on premises rules can apply: physical cores times the core factor, the session 2 table restored.</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When it wins</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Large steady Oracle footprints where halving the license need outweighs the dedicated host premium. Run both counts; the crossover is real.</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virtualization echo</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You now own a host running VMs, so session 4's containment discipline applies inside your own dedicated fleet. Familiar rules, new venue.</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record</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Host IDs, core counts, factor applied, licenses allocated: the evidence layer for a counting position an audit will eventually test.</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Dedicated hosts are the arbitrage between this session's vCPU rules and module 1's core rules. For big estates, the arbitrage pays for the architecture.</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29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GOVERNANCE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Running hyperscaler Oracle cleanly</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Gate the deployments.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Oracle in any cloud routes through session 25's architecture gate, where the vCPU count and license source get decided before launch.</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Tag and inventory.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Oracle instance tagged as such, with the cloud inventory feeding the deployment baseline automatically.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Cap the elasticity.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Autoscaling maxima set to licensed capacity, documented, and alerting when anyone raises them.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Allocate explicitly.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licenses cover which instances, in the entitlement library, exactly as session 27 did for OCI BYOL.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Rerun the TCO annually.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License doubled hyperscaler workloads versus OCI BYOL versus dedicated hosts: the answer moves as the estate and the discounts move.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autoscaling group running EE can scale to 32 vCPUs but averages 8. The team licensed for the average: 4 processor licenses. What is the position?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Fine. Licensing follows average consumption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12 license gap: the configured maximum of 32 vCPUs needs 16 licenses, so cap the group at the licensed 8 vCPUs, buy up, or move the workload to a license included or OCI service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Fine if the peak is rare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problem only during an audit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the metric license: the usage, or the capacity?</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License the maximum, or lower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Fine. Licensing follows average consumption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12 license gap: the configured maximum of 32 vCPUs needs 16 licenses, so cap the group at the licensed 8 vCPUs, buy up, or move the workload to a license included or OCI service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Fine if the peak is rare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problem only during an audit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metric licenses capacity, not consumption, and it always has: module 1 counted the cores in the server, not the CPU utilization, and the cloud version counts the vCPUs the configuration can reach, not the average it happens to run. A 32 vCPU maximum at 2 vCPUs per license is 16 licenses; 4 are held; the gap is 12, which at EE list is over half a million dollars of exposure sitting in an autoscaling policy. The fixes, in the order to evaluate them: cap the group at 8 vCPUs, matching the licenses held, if the average tells the truth about the need, one configuration change, documented, exposure closed today. Buy up to 16 licenses if the elasticity genuinely earns its keep, priced honestly against what that peak is worth. Or move the workload somewhere the metric fits the behavior: license included RDS if it fits SE2's limits, or an OCI service where session 26's meter charges for what runs instead of what might. That third option is the deep lesson: elastic workloads and capacity metrics are structurally mismatched, and the fix is often changing the licensing model, not the number. A and C are the same wish at different volumes; the policy counts the configured maximum, and rare peaks are still configured. D is the course's oldest false comfort, and by session 29 you can refute it in your sleep: the position exists whether or not anyone is measuring it, the measurement eventually comes, and session 21's machine does not warn first. The governance slide already gave the standing answer: autoscaling maxima set to licensed capacity, alerts on change, decided at the gate. One line in a deployment template, against a $500K finding. The comparison that closes the module's arithmetic, next.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WORKED EXAMPLE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workload, three homes, one honest comparison</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278064"/>
                <a:gridCol w="3278064"/>
                <a:gridCol w="471842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HOME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LICENSE COUNT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ECONOMICS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On premises, 8 Intel cores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4 EE licenses (0.5 factor)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baseline: licenses owned, support $35K/yr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AWS EC2, 16 vCPUs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8 EE licenses (÷2, no factor)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4 more licenses needed: ~$190K list plus support, or double the harvest drawn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AWS Dedicated Host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4 EE licenses (factor restored)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Counting parity recovered, host premium paid: crossover at sustained scale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OCI, 16 OCPUs BYOL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8 EE licenses at 2 OCPUs each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Same licenses as EC2 but ~75% off the service rate, plus Support Rewards on the burn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decision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 one answer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Steady and large: dedicated or OCI. Elastic: license included. Counted: always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same database, four counting outcomes. The estate that runs this table before migrating chooses its licensing; the one that migrates first gets chosen for.</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29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29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hyperscaler rules,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authorized cloud policy makes AWS, Azure, and Google Cloud licensable at 2 vCPUs per processor license, without the core factor, which roughly doubles the per core cost against on premises and quietly flatters OCI's ratios.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traps are cloud behaviors meeting capacity metrics: autoscaling maxima, threading toggles, warm DR, the ULA certification exclusion, every one preventable at the session 25 gate and expensive after it.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counting position is now per environment: recorded at deployment, capped where elastic, restored to core factor on dedicated hosts where scale justifies it, and rerun annually against the OCI alternative.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30 · Exadata, Cloud at Customer, and dedicated regions: engineered systems licensing and the hybrid constructs. Module 6 closes.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29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30</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Inventory the hyperscaler Oracle.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Oracle instance in AWS, Azure, or GCP: vCPUs, threading state, licenses allocated. The cloud column, completed.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Audit the autoscaling.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group or scale set running Oracle: configured maximum against licensed capacity. Close the gaps you find, deliberately.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ULA clause.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a ULA is live: what does certification say about cloud deployments? Read it this week, not at month 33.</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three homes table.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largest hyperscaler Oracle workload, counted all four ways. Does the current home still win?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Feed the baseline.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Cloud provider inventories wired into the deployment baseline, so session 25's position includes the clouds automatically.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Database licensing on AWS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redresscompliance.com/oracle-database-licensing-aws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vCPU rules and RDS options, worked in detail.</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on Microsoft Azure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redresscompliance.com/oracle-azure-article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Azure paths, from VMs to Database at Azure.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RAC on AWS: the licensing reality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redresscompliance.com/oracle-rac-on-aws-licensing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clustering trap, and what actually works.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ULAs and AWS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redresscompliance.com/oracle-ula-aws-licensing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certification exclusion, in depth. Read before migrating under a ULA.</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OCI versus AWS for Oracle workloads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redresscompliance.com/oci-vs-aws-for-oracle-workloads-licensing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counting comparison that decides the three homes table.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29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29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policy.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what the authorized cloud environment policy is, covers, and, crucially, is not.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vCPUs correctly.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License Oracle in AWS, Azure, and Google Cloud at the published ratios, without the core factor.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premium.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Understand why the same workload needs roughly twice the licenses in a hyperscaler as on premises.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Dodge the traps.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Autoscaling, RAC, DR, and the ULA certification exclusion, found before they cost money.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Govern the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Keep hyperscaler Oracle inside the records, gates, and allocation discipline of session 25.</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rules change at the cloud boundary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Oracle runs happily in AWS, Azure, and Google Cloud. The licensing runs on a policy with sharp arithmetic, and the arithmetic surprises every first timer.</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vCPUs per processor license with hyper threading enabled, the authorized cloud counting rule that replaces everything module 1 taught about cores.</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Core factor. The 0.5 multiplier from session 2 does not apply in authorized clouds, which roughly doubles the license cost per core.</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Authorized environments: AWS, Azure, and Google Cloud. Everything else is counted under the contract's default rules, which is far worse.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More policy document. Like the partitioning paper, the cloud policy is non contractual, and this time your estate is the one relying on it.</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punchline of module 6 hides in this session: OCI's BYOL ratio effectively preserves the core factor, and the hyperscalers do not. That gap is Oracle's cloud strategy, in arithmetic.</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POLICY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authorized cloud environment policy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One document, Licensing Oracle Software in the Cloud Computing Environment, governs the counting. Read what it is before trusting what it says.</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it does</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Defines how processor and NUP licenses count in AWS, Azure, and Google Cloud: by vCPU, at fixed ratios, instead of by the provider's physical hosts.</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Why estates need it</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Without it, the contract's default counts physical cores on hardware you cannot see or bound. The policy makes hyperscaler licensing finite. That is its gift.</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it is not</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contract term. Like session 23's partitioning paper, it is a policy Oracle publishes and can change, and no OMA incorporates it. This time you are the one leaning on it.</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Who it covers</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named environments only. A regional cloud, a hosting provider, or a colocation facility is not an authorized environment, and the default rules apply there.</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stability record</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policy has held for years and Google was added to it, but prudent estates note the asymmetry in their risk register and negotiate contractual language on big footprints.</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mature posture: use the policy, record your reliance on it, and for material hyperscaler estates, ask for the counting terms in the contract, where session 8 taught you terms belong.</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29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COUNTING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vCPU rules that replace the core factor</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4022845"/>
                <a:gridCol w="3493523"/>
                <a:gridCol w="3758184"/>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SCENARIO</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COUNT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AGAINST ON PREMISES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EE, hyper threading 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 vCPUs = 1 processor license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 0.5 core factor: ~2x licenses per core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EE, hyper threading off</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 vCPU = 1 processor license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expensive corner; avoid it knowingly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SE2 instances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4 vCPUs = 1 socket equivalent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SE2's socket limits translated to the cloud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NUP metrics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Same vCPU basis for the minimums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2's user minimums follow the 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Non authorized clouds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contract's default rules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Physical host counting: effectively unusable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One habit: every hyperscaler Oracle instance gets its vCPU count, hyper threading state, and license allocation recorded at deployment, in the session 25 library.</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29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16 vCPU EC2 instance, hyper threading enabled, runs EE Database. On premises the same workload used 8 cores of Intel at the 0.5 factor. How many processor licenses does each need?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4 on premises, 4 in AWS. The counting is the same everywhere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4 on premises (8 cores × 0.5), but 8 in AWS (16 vCPUs ÷ 2, no core factor): the cloud move doubles the license requirement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8 on premises, 4 in AWS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16 in AWS, one per vCPU</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multiplier exists on premises and vanishes in the cloud?</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Same workload, twice the licenses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4 on premises, 4 in AWS. The counting is the same everywhere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4 on premises (8 cores × 0.5), but 8 in AWS (16 vCPUs ÷ 2, no core factor): the cloud move doubles the license requirement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8 on premises, 4 in AWS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16 in AWS, one per vCPU</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Run both counts, side by side, because this pair of calculations decides more cloud business cases than any other in the module. On premises: 8 Intel cores times the 0.5 core factor from session 2's table equals 4 processor licenses. In AWS: 16 vCPUs with hyper threading, divided by 2 per the authorized cloud policy, equals 8 processor licenses, and the core factor simply does not apply, the policy replaces the factor table entirely. Same workload, same silicon underneath, twice the licenses, and at Enterprise Edition prices that difference is $190K of list license plus $41,800 of annual support, per instance, forever. This is the arithmetic that surprises every first timer, and it is not a drafting accident: the counting gap is precisely what makes OCI's BYOL ratio, one license covering two OCPUs, effectively core factor parity, look generous by comparison. Oracle's cloud strategy is written in this table. What the gap means practically: lifted and shifted Oracle workloads in hyperscalers consume licenses at double the on premises rate, so the harvest arithmetic from session 27 must be rerun for AWS destinations, the surplus that covered a workload on premises covers half of it in EC2. And the D answer is worth a warning: it is what the count becomes if hyper threading is disabled, one license per vCPU, the expensive corner of the policy that instance tuning can wander into without anyone telling licensing. Check the threading state; record it. A and C assume portability the policy does not grant. The counting rules are per environment, and the environment is now part of the license position.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THREE CLOUDS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AWS, Azure, and Google Cloud, briefly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counting is common; the packaging differs. What each cloud offers an Oracle estate, in one card each.</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AWS</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EC2 for self managed, RDS for Oracle as a managed service, license included on SE2 tiers or BYOL. The biggest Oracle in the cloud installed base outside OCI.</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Azure</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VMs for self managed Oracle, plus the Oracle Database at Azure arrangement placing Oracle hardware in Azure datacenters, with OCI style commercial constructs.</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Google Cloud</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newest authorized environment, with an Oracle partnership mirroring the Azure model. The same policy counting applies since its addition.</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RDS license included</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AWS's managed Oracle with SE2 in the hourly rate: genuinely convenient for small databases, and bounded by SE2's limits from session 3.</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multicloud reality</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Oracle now sells its database inside rivals' datacenters. The commercial constructs are OCI's; the counting for your own deployments stays this session's.</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26's negotiation lesson applies here in reverse: these clouds are your OCI alternative, and OCI is your lever against them. Keep both quotes current.</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29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ULA estate deploys heavily on AWS during the term, planning to count those deployments at certification. What does session 14's playbook say now?</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changes. Deployments are deployments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Danger: standard ULA terms have historically excluded or restricted counting authorized cloud deployments at certification; check the contract now and negotiate cloud counting before relying on it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Cloud deployments count double at certification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ULAs cannot be used in the cloud at all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the certification clause actually say about where deployments live?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2026-08-09T03:53:10Z</dcterms:created>
  <dcterms:modified xsi:type="dcterms:W3CDTF">2026-08-09T03:53:10Z</dcterms:modified>
</cp:coreProperties>
</file>