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6  ·  SESSION 27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BYOL and license included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entitlement math of bringing your licenses, and when license included wins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Universal credits, commits, and the expiry clause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Your perpetual licenses meet the cloud meter.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BYOL is a supported license program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 perpetual license is a perpetual license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BYOL requires active Oracle support on the licenses brought, and third party support does not qualify; this workload prices license included, or other licenses are found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if the third party provider approves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and the third party move was therefore a mistake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BYOL terms are explicit: the licenses brought must carry active Oracle support, and third party support, whatever its other virtues, is not Oracle support. The licenses remain valid perpetual licenses, exactly as session 19 taught, but they are ineligible for the BYOL rate, so this workload prices license included, or the estate finds other licenses, supported ones, to bring. That is the whole answer, and the interesting part is what it does to the decision map. Session 19 said the fit profile decides support strategy per workload; this session adds a new column to that profile: cloud destination. An estate planning OCI migrations should check BYOL eligibility before routing licenses to third party support, because the moves interact: the support termination that saves 50 percent on a frozen estate also strips its licenses of cloud currency. Sometimes that trade is still right, a genuinely frozen system with no cloud future loses nothing. Sometimes it is not, and the license pool with a migration ahead of it earns its Oracle support keep through BYOL savings that exceed the third party delta. That is arithmetic, per workload, and by now you know how to run it. A ignores the program terms; the license is perpetual, the BYOL rate is conditional. C misunderstands who writes OCI pricing terms; the provider has no vote. And D overcorrects badly: the third party decision was made on that estate's fit profile, presumably correctly; discovering a boundary is not discovering a mistake. Portfolio decisions interact. The estates that map the interactions before moving, win both moves.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DECISION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Choosing between them, workload by workload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factors decide it, and the answer legitimately differs across one estate.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Do the licenses exist?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Surpluses, harvestable shelfware, or licenses freed by decommissions. No spare licenses and no wish to buy any: license included, done.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How long will it run?</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Steady production for years rewards BYOL's lower rate. A three month burst barely repays the entitlement admin, let alone the support commitment.</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How elastic is it?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Fixed capacity suits BYOL's license bounded model. Wild scaling suits the rate that licenses itself as it grows.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the support strategy?</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BYOL chains the licenses to active Oracle support. If module 4's program wants that stream gone, license included buys the freedom.</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do the options cost?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Feature hungry workloads may need options entitlements under BYOL that license included bundles. Compare the true totals, not the headline rates.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Most real estates land mixed: BYOL on the steady core where licenses exist, license included on the elastic edge. The same shape as every portfolio answer this course has given.</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HARVEST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BYOL licenses actually come from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shelfware ledger.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Module 2's surpluses, already supported, already paid for. The first and cheapest source, found by the session 25 position.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Decommissioned systems.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on premises retirement frees licenses. The migration itself is a source: the system moving to OCI releases the licenses it used.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Consolidation gains.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Right sizing and containment from session 4 free processor licenses that BYOL redeploys at two OCPUs each.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restructure pile.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18's restructured sets sometimes leave right sized surpluses. Check them against the cloud roadmap before any termination decision.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Purchase, last.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Sometimes buying licenses to BYOL beats license included on multi year TCO. Run it honestly, support included, before assuming either way.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RULES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rules that bite, and how estates get bitten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obligations travel with every BYOL license, and each one is checkable in an audit.</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stays active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Lapse the support and the BYOL eligibility lapses with it, converting the workload to license included rates, backdated in the worst tellings. Diary it.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 double duty</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license covering OCI cannot simultaneously cover its old on premises home. Transition allowances cover genuine migrations; permanent double use is a finding.</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Options must match</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cloud service's features in use must map to options you own. The session 23 options analysis applies in the cloud, same evidence, same audit.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record keeping</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Which licenses are allocated to which OCI service, in the entitlement library, updated at deployment time. The cloud column of session 25's position.</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audit reality</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BYOL claims are verifiable against your entitlements, and module 5 taught you exactly how that verification goes. Clean allocation records make it boring.</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these rules is hard to follow; all of them are easy to forget. The change gates from session 25 catch every one, if the OCI deployment routes through them.</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migration moves a database to OCI under BYOL, using the licenses from its on premises server. Six months later, the old server is still running the database too, as an unofficial fallback. What is the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The licenses cover both, they always did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compliance gap: the licenses cover one deployment, the transition allowance has passed, and the fallback is unlicensed; decommission it or license it, now, deliberately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as long as the fallback is rarely used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problem only if Oracle finds out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How many deployments, how many licenses, and what did the migration plan promise?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One license, one deployment, no drift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The licenses cover both, they always did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compliance gap: the licenses cover one deployment, the transition allowance has passed, and the fallback is unlicensed; decommission it or license it, now, deliberately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as long as the fallback is rarely used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problem only if Oracle finds out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Count, as this course always counts. One set of licenses. Two running deployments: the OCI service consuming them as BYOL, and the old server still running the same database as a comfort blanket. The transition allowance that covered the migration window closed months ago, so the on premises copy is now an unlicensed deployment of Enterprise Edition, which is session 23's most straightforward finding family, discoverable by any script, priced at list plus back support in any audit. The fix is a decision, made now and on your terms per session 25's self assessment logic: either decommission the fallback, uninstall, document the retirement, file the evidence, or license it properly because the business genuinely wants a standby, in which case session 23's DR postures price the options. What the position cannot remain is drift, because drift compounds: today it is one fallback server; at audit time it is a finding with three years of back support attached. C confuses usage frequency with licensing; session 3 settled this in module 1, installed and running is the test, and a rarely used deployment is a deployment. A ignores that the licenses were counted, allocated, and recorded against the OCI service; they cannot be in two places because entitlement math does not care about intentions. And D, for the last time in this module: the position is the position whether or not anyone is looking, the audit machine from session 21 reaches every estate eventually, and the estates that treat compliance as a detection game fund the settlements of the ones that do not. The migration checklist that prevents all of this is one line long: cutover includes decommission. Put it in the change gate.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workload, priced both ways</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96873"/>
                <a:gridCol w="3483982"/>
                <a:gridCol w="469369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FACTOR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LICENSE INCLUDED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BYOL WITH HARVESTED LICENSES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16 OCPU EE database, steady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~$620K/yr credit burn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~$160K/yr credit burn at the BYOL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Licenses required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 EE processor licenses, from the shelfware ledger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obligation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~$84K/yr, already being paid on the shelf licenses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Options for the features used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Bundled in the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Partitioning entitlements confirmed against the library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True annual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~$620K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~$244K, saving ~$376K a year on this workload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proviso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Clean exit anytime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diarized, allocation recorded, old server decommissioned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BYOL wins this one by $376K a year, because the licenses existed and the workload is steady. Flip either condition and the answer flips with it. Price both, always.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seam,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BYOL reprices OCI services by roughly three quarters for licenses you already own, at the published conversion ratios, on three conditions: support active, options matched, one deployment per license.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License included is the flexible answer, elasticity, bundled options, clean exits, support independence, and it wins for bursts, wild scaling, and estates whose support strategy wants the annuity gone.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estate answer is mixed and mapped: harvested licenses on the steady core, license included on the elastic edge, with the allocation recorded in the entitlement library and the interactions with the support program priced before either move.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28 · Support Rewards and OCI negotiation: the 25 cent arithmetic, negotiating credit commitments, and the OCI concessions that shrink the on premises bill.</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Harvest on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the session 25 position: every surplus license listed with its BYOL conversion value. The cloud currency inventory.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seam twice.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workload you priced last week: complete both columns, license included and BYOL, support included, options included.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interactions.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license pool headed for support termination or third party: does the cloud roadmap want it for BYOL first?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cutover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 one sentence to the migration checklist: cutover includes decommission, evidence filed. The change gate does the rest.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allocations.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BYOL runs today: which licenses cover which services, recorded in the entitlement library. Ten minutes now, or an audit finding later.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BYOL: a comprehensive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redresscompliance.com/oracle-byol-a-comprehensive-guide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program, the ratios, and the rules, at reference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BYOL versus license included: the cost comparison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redresscompliance.com/oracle-byol-vs-license-included-on-oci-and-exadata-cloudcustomer-a-cost-comparison-guide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worked example, generalized across services.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on AWS with BYOL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redresscompliance.com/oracle-database-licensing-aws-byol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same seam in other clouds, previewing session 29.</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cloud licensing policy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redresscompliance.com/oracle-cloud-licensing-policy-2026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policy text behind the conversion ratios.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Optimizing your Oracle footprint before renewal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redresscompliance.com/optimizing-your-oracle-license-footprint-before-renewal-to-reduce-costs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harvest, worked as part of the wider program.</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Define BYOL precisely.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bring your own license grants, requires, and costs in OCI.</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conversion.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Translate processor and named user licenses into OCI service capacity, correctly.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license included.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the higher hourly rate buys, and the situations where it is the bargain.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Harvest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Turn module 2's shelfware and module 4's surpluses into cloud spend avoided.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Respect the rules.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Keep support active, avoid double use, and match options, before an audit checks.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licenses you own are a cloud discount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BYOL turns perpetual licenses into dramatically cheaper cloud rates. The mechanics are simple; the entitlement rules are exactly as sharp as modules 1 through 5 taught.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~75%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Roughly, the hourly rate reduction of BYOL against license included on comparable OCI database shapes. The biggest single lever in OCI economics.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OCPUs of Enterprise Edition database service covered by one processor license under the BYOL policy, the conversion the whole session turns 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Deployment per license. A license doing BYOL duty in the cloud cannot simultaneously cover the on premises server it came from, outside transition allowances.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22%</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support stream that must stay active on every BYOL license. The annuity from module 4 is the entry ticket, and it belongs in every BYOL business case.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session, one decision, priced from both sides: bring the license, or rent it by the hour. Both answers are right, for different workloads.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CONSTRUCT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BYOL actually is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pricing program, not a license change: your perpetual licenses, applied to OCI services, at a reduced credit burn.</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grant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Existing perpetual licenses with active support may be applied to eligible OCI services, database above all, at the BYOL rate instead of license included.</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you keep</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perpetual license, its support stream, and the right to move it back on premises later. BYOL is reversible in a way subscriptions never are.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you must hold</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Active support on every license brought, matching edition, and matching options for every feature the cloud service uses. Entitlement rules travel.</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Where it applies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OCI database services including Autonomous, Exadata services, some middleware. Each service's BYOL terms name the eligible licenses and ratios.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Oracle offers it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It keeps the support annuity alive and makes OCI cheaper than rivals for existing customers. Your interest and theirs align, unusually, and it is priced to show.</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BYOL as module 2 taught: not a discount, a repricing of assets you already own, with conditions. The conditions are the session.</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ARITHMETIC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conversion table that decides the money</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290427"/>
                <a:gridCol w="3483982"/>
                <a:gridCol w="45001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YOU HOLD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BYOL COVERS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WATCH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 EE processor license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 OCPUs of EE database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ratio that anchors every calculation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 SE2 processor license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Up to 4 OCPUs of SE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Cheaper licenses stretch further, within SE limits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Named User Plus estates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services, per the NUP conversion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Minimum user counts still apply, per session 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EE plus options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Autonomous and services using those features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Options entitlements must match service capabilities used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Licenses without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Ineligible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Lapsed support disqualifies the license from BYOL entirely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Run the conversion on your real entitlement library from session 25, not from memory. The ratios are published per service; the entitlements are yours to prove.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Module 2's audit found 8 EE processor licenses on the shelf, support still paid, covering nothing. A new 16 OCPU OCI database workload is planned. What are those licenses worth?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Shelfware is sunk cost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full BYOL saving: 8 processor licenses cover 16 OCPUs, converting the workload from license included to BYOL rates, roughly 75 percent off the database service cost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Oracle will refund for them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value if the workload stays on premises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Run the conversion: 8 licenses, times 2.</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Shelfware is cloud currency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Shelfware is sunk cost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full BYOL saving: 8 processor licenses cover 16 OCPUs, converting the workload from license included to BYOL rates, roughly 75 percent off the database service cost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Oracle will refund for them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value if the workload stays on premises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the arithmetic. Eight Enterprise Edition processor licenses, at the published two OCPUs per license, cover exactly the sixteen OCPUs the new workload needs. Applied as BYOL, they convert the database service from license included rates to BYOL rates, roughly three quarters off that service's hourly cost, every hour, for as long as the workload runs. On a production database of this size, that is six figures a year of avoided credit burn, purchased with licenses that were, per module 2's ledger, generating nothing but their 22 percent support bill. And notice the compounding: the support stream that made the shelfware painful is precisely what kept these licenses BYOL eligible, which changes the module 4 termination analysis for them, sometimes decisively. A surplus license with a cloud destination is no longer shelfware; it is prepaid cloud licensing, and the support on it is no longer waste; it is the BYOL entry fee. This is why session 16's baseline audit and session 25's entitlement library keep paying dividends: you cannot harvest what you have not counted. C misreads the license model entirely; perpetual licenses are not refundable, and their value is realized through use, exactly as here. D was true until OCI existed; the whole point of the BYOL program is that it is no longer true. And A is module 2's original sin repeated: sunk cost reasoning that walks past real money. The honest caveats belong in the plan: the licenses must stay supported, cannot double cover anything on premises, and the options question needs checking. All three are coming in this session. But the value is real, large, and sitting on your shelf.</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ALTERNATIVE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License included: what the higher rate buys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same service, several times the hourly rate, and a list of things that rate quietly includes.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 entitlements needed</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license lives inside the hourly rate. No conversion math, no support prerequisite, no entitlement audit trail to maintain.</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Perfect elasticity</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Scale from 2 OCPUs to 20 and back, and the licensing scales with the meter. BYOL capacity is bounded by the licenses you brought.</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Options included</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Many license included services bundle options and packs that would each need separate entitlements under BYOL. Price that bundle honestly.</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clean exit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Stop the service, stop the cost. No stranded licenses, no support stream obligation, no re deployment question. Subscription economics, purely.</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support independence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License included workloads need no on premises support stream, which matters enormously for estates running module 4's reduction program.</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License included is not the expensive option; it is the flexible option. The question is always which property this workload actually needs.</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estate moved its legacy databases to third party support in module 4. Those old EE licenses would cover a new OCI workload nicely. Can they BYOL?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 perpetual license is a perpetual license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BYOL requires active Oracle support on the licenses brought, and third party support does not qualify; this workload prices license included, or other licenses are found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if the third party provider approves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and the third party move was therefore a mistake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did session 19 say Oracle support uniquely provides?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2026-08-09T03:10:53Z</dcterms:created>
  <dcterms:modified xsi:type="dcterms:W3CDTF">2026-08-09T03:10:53Z</dcterms:modified>
</cp:coreProperties>
</file>