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6  ·  SESSION 26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OCI commercial fundamentals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Universal credits, pay as you go versus annual commit, and how OCI deals are structured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SAM function, and module 5 complete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opens: Oracle's cloud, as a commercial machine.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Move real work forward, and renegotiate on actuals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Maybe it works out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Spin up workloads that serve no purpose, to consume credits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Act deliberately: pull forward genuinely planned workloads where safe, talk to Oracle about the shortfall now, and resize next year's commit on actuals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Silently accept the loss and sign the same commit next year to avoid an awkward conversation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Sort the remaining credits by what they can still become. Credits consumed by genuinely planned work, the dev environments scheduled for next quarter, the DR configuration on the roadmap, the data migration waiting for a window, become real value pulled forward, and accelerating them is pure recovery, provided the acceleration itself is safe. Credits consumed by invented workloads become nothing at all; B spends operational effort to convert a 100 percent loss into a 100 percent loss with electricity costs, and it teaches the organization that consumption theater is a goal, which corrupts every future forecast. That is worse than expiry, not better. The second half of C is the conversation, and its timing is the insight: raised in September, a shortfall is a commercial discussion with options, extensions negotiated in exchange for renewal commitments, restructures folded into a growing relationship, occasionally goodwill, because Oracle wants next year's commit signed. Raised in December, it is a condolence. And either way, the shortfall's most valuable output is information: next year's commit gets sized on actual demonstrated consumption, per knowledge check one, not on this year's optimism rolled forward. A is hope as a strategy, against a deadline that does not move. D compounds the error twice: it eats this year's loss silently and then re signs the same oversized commit, purchasing next year's breakage at full price to avoid one honest meeting. The renewal conversation you are avoiding is exactly where module 4's skills apply, and exactly what session 28 teaches. The commit is an annual negotiation, not an annuity.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an OCI deal is structured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paper is simpler than a license order, which makes the few decisive terms easier to find and easier to miss.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cloud agreement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framework terms: service descriptions, SLAs, data handling, suspension and termination. Read once, carefully, per session 8's discipline.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order: commit and term</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annual commit amount, the term, one to five years, flat or ramped, and the start date, which decides when the expiry clock runs.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rate card and discount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percentage off list, across the card. Confirm it in writing, confirm what happens to it on renewal, and benchmark it before signing, session 9's habit.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protections worth asking for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Rate holds at renewal, ramp schedules matched to migration plans, carryover or extension language where obtainable, and growth pricing agreed in advance.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renewal looks like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commit expires; the negotiation reopens. Actuals versus commit becomes the argument, and everything module 4 taught about renewals applies verbatim.</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 OCI deal is a forecast wearing a contract. The quality of the paper matters; the quality of the forecast matters more.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FORECAST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Sizing the commitment, in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workloads.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systems actually move to OCI this term, from the migration plan that exists, not the one being pitched.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them on the calculator.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workload estimated on published rates: compute shape, storage, database service, licensing model. Rough is fine; honest is mandatory.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Weight by confidence.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Committed projects count fully, likely ones partially, hoped for ones not at all. The weighting is where forecasts become defensible.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Commit to the floor, ramp to the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Year one commit at the high confidence number, with ramp steps tracking the migration schedule, and overage absorbing any upside.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Burn against forecast, per the session 25 cadence. The consumption ledger joins the three records, and next year's commit writes itself from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OCI negotiation levers, previewed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28 negotiates in full. Today, know what is movable before the first proposal anchors you.</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obviously</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Tied to commit size and term, and negotiable beyond the published tiers when the deal matters to the quarter. Module 4's calendar applies to cloud too.</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Rewards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Roughly a quarter per OCI dollar against the on premises support bill, more at scale. For estates carrying module 4's annuity, this reprices the whole case.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ramp and the term</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Commit schedules matched to real adoption, and term length traded for rate protection, the same currency logic as session 20.</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Migration assistance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for proofs of concept, funded migration support, and transition assistance, standard asks in competitive situations, absent from first drafts.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competitive context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competes hardest when AWS or Azure are credibly in the room. The alternative discipline from module 4 works in the cloud exactly as it worked at renewals.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lever strengthens with one fact: a defensible forecast. The buyer who knows their number negotiates tiers; the one who does not accepts them.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Renewal time. Last year's commit was $1M; actual consumption was $600K. Oracle's renewal proposal opens at $1M, same discount. What is your counter?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the $1M again. Reducing it might insult the account team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commit built on the $600K of actuals plus committed new workloads, with the discount conversation run on module 4's rules, and breakage priced into every tier they offer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to pay as you go entirely, abandoning the discount on the $600K you demonstrably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$1M if they add a small additional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number is evidence, and which number is an anchor?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Actuals are evidence; last year's commit is an anchor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the $1M again. Reducing it might insult the account team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commit built on the $600K of actuals plus committed new workloads, with the discount conversation run on module 4's rules, and breakage priced into every tier they offer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to pay as you go entirely, abandoning the discount on the $600K you demonstrably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$1M if they add a small additional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Name the two numbers honestly. The $600K is evidence: twelve months of metered, invoiced, demonstrated consumption, the most defensible forecast foundation that exists. The $1M is an anchor: last year's optimism, renewed by inertia, and its first cost was already paid in this year's $400K of breakage. B builds the renewal the way knowledge check one built the original: actuals as the floor, plus workloads that are committed rather than hoped for, weighted per the forecast discipline, with the discount negotiated on module 4's rules, benchmarks, calendar, alternatives, and every proposed tier tested against realistic breakage before it tests your budget. If real growth justifies $850K, commit to $850K; the point is that the number comes from your ledger, not their proposal. A pays $400K a year for the account team's comfort, and the account team, who did not enjoy explaining this year's breakage either, frequently prefers the honest number too; right sized commits renew, oversized ones churn. D negotiates the wrong variable, a few points of discount on $400K of probable breakage is a rounding error on a donation. C throws away the discount on consumption you have twelve months of proof you will use; the failure was never committing, it was committing to fiction. The rule that closes the session: in consumption contracts, your own metered history is the strongest negotiating document you will ever hold, and it renews itself every year for free. Use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OCI deal, sized honestly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90427"/>
                <a:gridCol w="2322654"/>
                <a:gridCol w="566147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Workload inventory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$920K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databases, app tier, DR, dev: priced on the public calculator, per workload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Confidence weighting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Committed migrations counted; the maybe analytics platform excluded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Commit chosen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$700K/yr, 3 yr 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Year one at the floor; ramp steps follow the migration schedule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secured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Benchmarked, negotiated against the quarter, rate hold at renewal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Rewards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~$175K/yr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25¢ per OCI dollar against the on premises support bill, session 28's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 one result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94% consumed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Overage absorbed the upside; breakage near zero; renewal sized from the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deal's quality was decided before the negotiation: an honest inventory, a weighted forecast, and a commit at the floor. The discount was the easy part.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OCI machine,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Universal credits are one discounted pool drained by nearly every OCI meter, and the commit model trades flexibility for discount with annual expiry as the term that reprices everything.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Size the commit from a weighted forecast of real workloads, at the floor with a ramp, because overage costs the same rates while breakage costs everything.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commit is an annual negotiation with your own consumption ledger as the evidence, and every module 4 skill, benchmarks, calendar, alternatives, banking, applies to the cloud verbatim.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27 · BYOL and license included: the entitlement math of bringing your own licenses to OCI, and when license included beats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OCI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OCI today: the agreement, the commit, the discount, the renewal date, into the contract file from session 25.</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invoice.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month's OCI or cloud bill, line by line: which services, which rates, what share of commit consumed year to date.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breakage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burn rate against this year's commit: projected consumption at year end, and the shortfall conversation scheduled now if one is coming.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candidate system on the public OCI calculator, both license included and BYOL, as preparation for session 27.</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ledger joins the SAM records: monthly burn against forecast, owner named, reviewed on the session 25 cadence.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commercial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credit construct and the licensing seam, in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agreement and order structure, clause by clause.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MUC versus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redresscompliance.com/oracle-muc-vs-universal-credits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credit models compared, including the legacy constructs.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cost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ledger discipline, worked as a program.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levers previewed today, ahead of session 28's full treatment.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universal credits are, what they cover, and how the pool actually drains.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between pay as you go and annual commit on arithmetic, not on the discount slide.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drawdown, overage, and the annual expiry that quietly prices every commitment.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Parse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parts of an OCI order: commit, term, rate card, and what each is worth.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Set the commitment from a usage forecast you can defend, not from a discount you were shown.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meter is the contract now</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modules of perpetual licensing rules meet a consumption machine. The discipline transfers; the mechanics are new.</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Credit pool. Universal credits draw against nearly every OCI infrastructure and platform service, one balance, every meter.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Consumption models: pay as you go at list rates with no commitment, and the annual commit at discounted rates with expiry risk.</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Committed credits are use it or lose it annually. Unused commit is a 100 percent loss, which reprices every discount.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OCI dollar, roughly, in Support Rewards against your on premises support bill. Session 28's subject, and part of every OCI business case.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6 runs five sessions: the commercial machine today, BYOL, Support Rewards and negotiation, Oracle in other clouds, and the engineered systems constructs.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CONSTRUCT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Universal credits, what they actually are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prepaid or committed balance, drawn by usage across the OCI catalog. Simpler than most cloud commercial models, with sharp edges in specific places.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pool, most services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Compute, storage, database services, networking, analytics: nearly the whole OCI catalog draws from the same credit balance, by the hour or by the unit.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rate card</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service has a list rate. Your agreement's discount applies across the card, which is cleaner than per service negotiation, and worth more at commit time.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Workload flexibility</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Credits do not care which service consumes them. A database heavy plan that becomes compute heavy wastes nothing, a real advantage over per product licensing.</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sits outside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SaaS subscriptions, some marketplace services, and certain dedicated constructs are contracted separately. The pool is wide, not universal in the literal sense.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licensing seam</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Database services come license included or BYOL, your existing licenses carried in, at very different credit burn rates. That seam is session 27 entirely.</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construct rewards accurate forecasting and punishes optimism, which makes the model choice the first real decision.</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Pay as you go versus annual commit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same meters, two prices, one tradeoff: flexibility against discount, with expiry as the hidden third term.</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Pay as you go</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commitment, list rates, billed monthly on actual usage. The right answer for pilots, spiky workloads, and any usage you cannot yet forecast.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Annual commit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committed annual spend, discounted rates across the card, drawn down through the year. The right answer for steady, forecastable production usage.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curve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Bigger commits buy bigger discounts, meaningfully so at scale. The curve is real; the question is always whether the usage is.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expiry clause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Commit unused at year end is gone. A 30 percent discount on credits you burn is savings; on credits that expire it is a donation with paperwork.</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breakeven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Commit when forecast usage at discounted rates beats the same usage at list, after weighting the realistic chance of breakage. That arithmetic, not the slide, decides.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Most estates should run both: commit for the forecastable core, pay as you go for the experiments. The mix is a decision to revisit annually, not once.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defensible forecast says $800K of OCI usage next year. Sales offers a better discount tier at a $1.5M annual commit. Which commitment do you sign?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$1.5M. The bigger discount saves more money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commit near the $800K forecast: the extra discount on usage you will not consume cannot outrun a 100 percent loss on credits that expire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commit ever. Pay as you go is always safer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$1.5M, planning to find workloads later to absorb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effective price of a credit that expires?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Discounts on breakage are donations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$1.5M. The bigger discount saves more money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commit near the $800K forecast: the extra discount on usage you will not consume cannot outrun a 100 percent loss on credits that expire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commit ever. Pay as you go is always safer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$1.5M, planning to find workloads later to absorb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arithmetic the discount slide skips. Suppose the $800K commit carries 25 percent off and the $1.5M tier carries 33 percent. On the $800K path you consume everything and your effective spend for the forecast usage is discounted cleanly. On the $1.5M path, your $800K of real usage burns credits at the better rate, but roughly $700K of committed credits face expiry, and expired credits are a 100 percent loss. The few points of extra discount on the usage you actually have are swamped, several times over, by the breakage on the usage you do not, and the total cost of ownership lands far above the smaller commit. That is the whole discipline in one line: discounts apply to consumption; commitments apply to cash, and the gap between them is breakage. B also leaves the door open properly, because commits can usually be grown mid term when real usage rises, at negotiated rates, while they can almost never be shrunk. Undersizing is recoverable; oversizing is not. A reads the discount column and skips the expiry row, the consumption model's version of buying shelfware, module 2's oldest lesson wearing cloud clothes. D is A with self awareness: workloads found to absorb a commitment are the definition of spend without a business case, and the finding usually does not happen. C overcorrects; for steady forecastable production usage, refusing the commit discount is just paying list for predictability you already own. Commit to the forecast you can defend. Not the tier you were shown.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pool actually drains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mechanics decide the real economics, and none of them headline the proposal deck.</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Hourly drawdown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Services meter by the hour or unit and draw the pool at your discounted rate card. The burn is continuous, visible in the console, and worth watching monthly.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Annual expiry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commit year ends, unused credits vanish. No rollover by default. Every quarter's consumption review exists because of this one clause.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Overage at your rates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Burn past the commit and consumption usually continues at the same discounted rates, invoiced on top. Overage is not a penalty; it is the good problem.</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ramp option</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Multi year deals can step the commit up annually, matching a migration's real adoption curve instead of paying year three's commit in year one.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monitoring habit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Budgets, alerts, and a monthly burn review against the forecast. The SAM function from session 25 gains a fourth record: the consumption ledger.</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asymmetry to remember: overage costs you the same rates; underage costs you everything. Size low, ramp up, monitor monthly.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September review: 60 percent of the annual commit is unused with three months left, because a migration slipped. What does the prepared estate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Maybe it works out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Spin up workloads that serve no purpose, to consume credits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Act deliberately: pull forward genuinely planned workloads where safe, talk to Oracle about the shortfall now, and resize next year's commit on actuals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Silently accept the loss and sign the same commit next year to avoid an awkward conversation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credits can still become value, and which conversation improves with time?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2026-08-09T02:47:48Z</dcterms:created>
  <dcterms:modified xsi:type="dcterms:W3CDTF">2026-08-09T02:47:48Z</dcterms:modified>
</cp:coreProperties>
</file>