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5  ·  SESSION 25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Building the internal Oracle SAM function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Self assessment, entitlement libraries, and the operating model that makes audits boring</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settlement: the $4.2M claim closed at $400K</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operating model that makes the next one boring. Module 5 closes.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Fix it quietly, on your calendar, at your prices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If no audit is running, there is no problem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Immediately email Oracle a confession and ask to purchase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Fix it on your terms: assess options, either license through a planned negotiated purchase or remove the usage, and document the remediation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Delete the feature usage history so the finding disappears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finding is the self assessment doing exactly what it exists to do: surfacing a genuine gap while you still own the clock, the price, and the choice of remedy. C walks through the options like the analyst you now are. Is Partitioning actually needed on those databases? If yes, the licenses join the next planned purchase, negotiated per module 4, at your discount reality, ideally folded into a deal Oracle already wants, and the gap closes at a fraction of its audit price. If no, the feature is disabled, the workloads adjusted, and the change documented, remediation of inadvertent use, dated and filed in the evidence layer, exactly the paper trail that turns a future audit claim into a one paragraph response. Compare the alternatives. A leaves a genuine, sustained, discoverable gap standing until the audit cycle finds it, at which point it is priced at list, in a findings report, with back support attached; the whole arbitrage of self assessment is thrown away. B converts a private finding into a public negotiation with no leverage: an unprompted confession invites the compliance frame at the worst possible moment and prices the fix at panic rates. Session 21's species lesson applies even here: you volunteer facts deliberately or not at all. And D, once again and always: evidence destruction converts a fixable commercial gap into misconduct, the one category of problem this course cannot negotiate you out of. The prepared estate's advantage was never having no findings; it is finding them first. That is the entire function, in one decision.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TOOLING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SAM tooling for Oracle, honestly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Tools help, after the records exist. Buy for the job, not the demo.</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tools do well</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Discovery at scale, option and pack usage flags, scheduled collection, and keeping the deployment side of the ledger fresh across thousands of hosts.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they miss on Oracle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Entitlement interpretation, set boundaries, contract nuance, VMware counting positions, and everything module 3 taught about ULAs. Judgment does not install.</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Verification matters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formally verifies some third party tools for collection. Useful in an audit, but verification covers gathering data, not interpreting it.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spreadsheet truth</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mid size estate with clean records runs perfectly well on scripts plus a maintained workbook. Buy tooling when scale breaks that, not before.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buying rule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 the tool against the half FTE it replaces and the audit findings it prevents. If the entitlement side is empty, it prevents none of them.</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tool question is session 16's shelfware lesson pointed inward: software you bought to manage software you bought, unused, is a special kind of irony to avoid.</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smallest organization that works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named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role, not a committee: owns the records, the calendar, and the audit file. Half a person's time in most estates, once built.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Three standing allies.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DBA lead for collection, procurement for the vendor motion, legal for the clauses. Hours per quarter, named in advance.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executive sponsor.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escalations land and the walk aways get authorized, per module 4. Briefed twice a year, not surprised ever.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page of policy.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deployments route through the owner; purchases and architecture changes get a license check before commitment. That sentence, ratified, is the operating model.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binder, always current.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three records plus the evidence layer, kept so the ten day test always passes. This binder is what every session since 21 has been assembling.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GATES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change gates: where exposure is actually born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Compliance gaps are created at decision time, not discovered time. The function sits at five gates.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purchase gate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Oracle order checked for set architecture, terms quality, and future termination freedom before signature. Sessions 8 and 17, as a checklist.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architecture gate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Virtualization changes, cluster redesigns, and cloud moves priced for license consequences while the design can still change. Session 4's containment, by default.</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M&amp;A gate</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acquisition and divestiture gets a license due diligence pass: whose agreements, which entities, what transfers. The audit trigger, defused in advance.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project gate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New systems declare their Oracle dependencies, options, packs, Java, at design time, when the alternative is still a choice rather than a migration.</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leaver gate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Deprovisioning tied to HR events, so the user counts session 23 audited stay true continuously instead of annually.</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Each gate is one question asked early: what does this do to the license position? The function's answer costs minutes; the audit's answer costs the difference.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years after the settlement, a new audit letter arrives. The function has run its cadence throughout. What does the response look like?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same six month scramble as last time; audits are audits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Routine: the letter routes to the owner, the current position and evidence exist, the scope minute goes out, and the response runs in days on standing records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response is needed; a good SAM function prevents audits entirely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Hand everything to the tool vendor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changed since the last letter, and what did 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letter changed nothing; the estate changed everything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same six month scramble as last time; audits are audits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Routine: the letter routes to the owner, the current position and evidence exist, the scope minute goes out, and the response runs in days on standing records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response is needed; a good SAM function prevents audits entirely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Hand everything to the tool vendor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Walk the first week under the function and the answer writes itself. The letter arrives and routes, per the standing instruction, to the named owner, no forwarding chaos, no side channel answers. The audit file already holds the annotated clause, the last settlement's release and remediation record, and the contact plan, so the species test and the scope reading take an hour, not a meeting series. The scope minute template goes out at kickoff, per session 22. The current position, refreshed on the cadence, already answers what the measurement phase will eventually claim, and the evidence layer, containment configs, deprovisioning records, feature usage reviews, already holds the rebuttals session 23 taught. The response is not effortless, but it is routine: days of assembly on standing records instead of months of archaeology, which is precisely the forty hours to days arbitrage from this session's opening. A misses what actually changed; audits are indeed audits, but scrambles are optional, and the scramble was never caused by the audit, it was caused by the missing records. C overpromises in the other direction: no function prevents the cycle, session 21's machine runs on schedule regardless, and boring, not invisible, was always the ambition. D confuses collection with defense; the tool gathers deployment data, but positions, arguments, and negotiations belong to people, yours. This is the course's quiet thesis, and module 5's closing sentence: the audit tests whatever estate exists when the letter arrives. The function decides what it finds.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estate, one year of the function running</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1718990"/>
                <a:gridCol w="4651385"/>
                <a:gridCol w="490417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QUARTER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FUNCTION DID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WAS WORTH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Built the entitlement library from 60 order documents; named the owner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position existed for the first time; two forgotten surpluses surfaced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First full self assessment: 3 genuine gaps, 2 harvestable surpluses found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Gaps fixed quietly for $85K inside a planned order, against ~$400K at audit prices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Partitioning removed from two databases that never needed it; remediation filed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future $250K finding became a one paragraph response, in advance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season run on the refreshed baseline, per module 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$120K a year recovered; the uplift cap ask carried the self assessment's credibility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Architecture gate caught a cluster redesign; containment preserved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VMware exposure that fills session 23's reports, never created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~0.5 FTE plus allies, one binder, cadence held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$500K of findings prevented or pre fixed, and the ten day test passes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on this page is heroic. It is the same afternoon of discipline, repeated on a calendar, which is what boring costs and what boring buys.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25  ·  RECAP, AND MODULE 5 COMPLETE</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operating model,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function is three records and a cadence, what you own, what you run, what you signed, refreshed until the ten day test always passes, with tools bought only after there is something to reconcile.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self assessment finds what the audit would find, a year earlier, at your prices, and the change gates stop tomorrow's findings from being created at all.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Module 5 is complete: the machine, the rulebook, the findings, the settlement, and now the operating model, and the audit that once cost $4.2M in claims and months of scramble is, for the estate that kept the binder, a routine correspondence file.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26 · Module 6 opens: OCI commercial fundamentals. Universal credits, pay as you go versus annual commit, and how Oracle cloud deals are structured.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sentence to whoever runs IT: who owns the Oracle license position from today? If the answer is nobody, propose yourself.</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entitlement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Gather the order documents into one folder. Do not analyze yet; this week, just make them findable.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Schedule the cadence.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quarterly delta passes and one annual self assessment, on the actual calendar, with the renewal season from session 20 aligned.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gate sentence.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Draft the one page policy: Oracle purchases and architecture changes get a license check before commitment. Send it for ratification.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ten day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Honestly: if a letter arrived tomorrow, how long to a defensible position? Write the number down. The function's job is to shrink it every quarter.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Conducting internal Oracle license audits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redresscompliance.com/conducting-internal-oracle-license-audits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self assessment, worked as a full methodology.</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audit risk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redresscompliance.com/oracle-audit-risk-assessment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Scoring your exposure before anyone else does.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check your Oracle license position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redresscompliance.com/how-to-check-oracle-license-information-three-options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Building the entitlement side of the ledger.</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vendor management,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operating model as a standing procurement discipline.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Hidden Oracle audit risks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redresscompliance.com/hidden-oracle-audit-risks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exposure the change gates exist to catch.</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the function.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an Oracle SAM function actually does, and how small it can usefully be.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three records.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 up the entitlement library, the deployment baseline, and the contract file.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cadence.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Operate the annual self assessment and the quarterly checks that keep the records true.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tooling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SAM tools do well, what they miss on Oracle, and when a spreadsheet wins.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Gate the changes.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Route purchases, architecture changes, and M&amp;A through the one function that prices their license consequences.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Boring is the ambition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modules 1 through 5 taught assumed records that most estates do not keep. This session is where they start being kept.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Hours of scramble in a typical unprepared audit response, against days of routine for an estate with the records already standing.</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Records carry the whole function: what you own, what you run, and what you signed. Everything else is process around them.</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Named owner. The single most predictive factor in every audit outcome this module has described, and the cheapest.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Roughly, the full time equivalents a mid size estate needs once the records exist. The function is a discipline, not a department.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worked example in module 5 turned on records built in advance: the containment evidence, the scope minute, the baseline. This session is where they come from.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FUNCTION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Oracle SAM function actually does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jobs, none glamorous, all of them the difference between the prepared estate and the scrambling one.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Keeps the position current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Owns the effective license position: entitlements against deployments, refreshed on a cadence, trusted enough to make decisions on.</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Prices decisions before they ship</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architecture change, purchase, and project gets its license consequence estimated before commitment, not discovered in an audit.</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Runs the vendor calendar</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Renewals, notice windows, quarter ends, certification dates: module 4's calendar, owned and diarized in one place.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Owns the audit file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Contracts, clauses, the contact plan, the last audit's settlement paper: session 21's folder, maintained as a living thing.</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Carries the institutional memory</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was argued, what was conceded, what was banked, and why. The knowledge that usually retires with whoever handled the last audit.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what is not on the list: buying tools, producing dashboards nobody reads, or policing developers. The function is records plus decisions, not surveillance.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RECORDS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three records that carry everything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What you own, what you run, what you signed. Each has a source of truth, an owner, and a refresh cadence.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entitlement library</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order document, every license with its metric and quantity, every CSI mapped to its set, per session 17. Source: the contracts, not memory.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deployment baseline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Oracle software actually runs: hosts, clusters, environments, options enabled, users provisioned. Session 16's audit, kept alive instead of rerun from zero.</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contract file</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agreements themselves, audit clauses annotated, notice windows diarized, settlement papers filed. Session 22's homework, institutionalized.</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position, derived</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Entitlements minus deployments equals the effective license position: surpluses to harvest, gaps to fix quietly, and the answer to every what if.</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evidence layer</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Containment configs, failover logs, deprovisioning records, feature usage reviews. The proof that turned session 23's claims into withdrawals.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Build order matters: entitlements first, because deployments without entitlements is just an inventory, and a position needs both sides.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Budget allows one hire or one tool this year. The estate has no entitlement library, no baseline, and a SAM tool shortlist. What comes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tool. Automation will build the records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records, and the owner to build them: entitlement library from the contracts, then the deployment baseline. Tools come after there is something to reconcile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Wait for the next audit to force the issue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Outsource the whole question permanently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 tool reconcile against, on day one?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Records first, tools second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tool. Automation will build the records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records, and the owner to build them: entitlement library from the contracts, then the deployment baseline. Tools come after there is something to reconcile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Wait for the next audit to force the issue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Outsource the whole question permanently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Ask what a SAM tool actually does: it discovers deployments and reconciles them against entitlements. On day one, this estate has no entitlement library, so there is nothing to reconcile against, and the tool's output is an inventory wearing a dashboard, half the position at full price. The entitlement library cannot be automated into existence, because it lives in order documents, contracts, and migration paperwork that only a human with session 3's knowledge can read; that is why B sequences it first and names an owner before naming a product. The deployment baseline follows, and a first version, per session 16, is scripts, queries, and a spreadsheet, unglamorous and entirely sufficient. Then, with both sides of the ledger real, a tool has something to do, and the purchase conversation makes sense. A is the most common failure in enterprise SAM: the tool arrives, the entitlement side stays empty, the dashboards render confidently wrong numbers, and eighteen months later the tool is blamed for a records problem. C is the expensive default this whole module priced: the next audit will indeed force the issue, at list price, on Oracle's calendar. D can work for the analysis, and module 5 has used outside expertise throughout, but ownership of the position, the records that feed it and the decisions built on it, has to live inside, or the institutional memory walks out the door with every contract renewal. Records, owner, cadence, then tooling. In that order.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annual cycle that keeps it true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Records decay the day they are built. The cadence is what separates a SAM function from a SAM project.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Quarterly: the delta pass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New deployments, retired systems, user changes, option flags, reviewed against the baseline. An afternoon, not a project, if it is actually quarterly.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Annually: the self assessment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full internal ELP: entitlements against deployments, run with audit discipline but on your side of the table. Findings fixed quietly, at your prices.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Before every renewal</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20's season opens with the baseline refreshed for the affected streams. The cadence and the renewal calendar are the same calendar.</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After every change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Migrations, virtualization moves, M&amp;A, and major purchases each trigger a targeted position update while the change is fresh and reversible.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honest test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Could you produce a defensible position in ten business days if a letter arrived tomorrow? If the answer drifts to no, the cadence has quietly died.</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self assessment finds the same things an audit would, one year earlier, at internal prices, with no settlement meeting. That arbitrage is the function's whole business case.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annual self assessment finds unlicensed Partitioning use on two production databases, genuine sustained use, not artifacts. No audit is underway. What does the prepared estate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If no audit is running, there is no problem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Immediately email Oracle a confession and ask to purchase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Fix it on your terms: assess options, either license through a planned negotiated purchase or remove the usage, and document the remediation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Delete the feature usage history so the finding disappears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is on the other side of this finding today, and who would be next year?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2026-08-09T02:31:46Z</dcterms:created>
  <dcterms:modified xsi:type="dcterms:W3CDTF">2026-08-09T02:31:46Z</dcterms:modified>
</cp:coreProperties>
</file>