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5  ·  SESSION 24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Audit defense and settlement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Response strategy, the settlement table, and converting a claim into a deal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five findings, graded into three piles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endgame: the claim becomes a negotiation, and settles.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Their deadline, your discount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Audit settlements are immune to fiscal timing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Danger: you must sign quickly before the offer expires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Leverage: their urgency to book the deal this quarter is your discount, if you are prepared to close, and to not close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reason to delay into next year on principle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9 taught the fiscal calendar as a buying lever; here it is again wearing audit clothes. Once the file converts to a commercial package, it becomes bookable revenue, and bookable revenue six weeks from year end has gravity: the account team wants it in this year's number, management's approval thresholds loosen, and nonstandard terms that stalled in month two get signed in week fifty. That urgency is theirs, not yours, and C names the two conditions for harvesting it. Prepared to close: paper drafted, approvals lined up, asks written, so when the improved offer lands you can actually sign inside their window. And prepared to not close: genuinely able to let the quarter pass, because leverage you cannot walk away from is theater, module 4's oldest rule. Between those two postures, the discount happens more or less by itself; year end settlement offers routinely improve in the final weeks precisely because the seller's clock is louder than yours. A is simply wrong; converted settlements are sales deals and obey sales physics. B has the pressure exactly backwards, expiring offer urgency is a sales device, and the audit's existence does not change whose quarter is ending. D mistakes tactics for principle; delay is a tool, not a virtue, and pushing past year end can also mean renegotiating with a fresh quota and a rested claim. Read the room, hold your number, and let their calendar do the discounting.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Settlement currency, spent deliberately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you traded for in module 4 exists here, plus currency unique to the audit itself.</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challenge file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Unresolved challenges are pressure on their number. Strong rebuttals make the claim smaller and settlement sooner; that is what the file was for.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purchase pipeline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Deals Oracle wanted anyway become settlement vehicles: planned purchases folded in at better discounts than either conversation alone would yield.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calendar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renewals and expiring agreements landing near the settlement add weight to the package, and to your walk away.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commitment length</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 is still the currency Oracle values most. Multi year subscriptions convert claims at better rates than one time purchases.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relationship future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Cloud adoption, new workloads, reference value: the futures Oracle sells internally. Spend them visibly, and only for concessions banked in writing.</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discipline across all five: every concession lands in the settlement document. Module 4's banking rule, one last time, where it matters most.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Settling on paper: what the document must say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settlement agreement is the product of the whole module. Five clauses decide whether it actually ends anything.</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release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Claims released, specifically: which programs, which entities, which period. A settlement without release language is a purchase with a rumor attached.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remediation record</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was bought, uninstalled, or reconfigured, stated as fact. This is the baseline the next audit inherits, write it favorably and accurately.</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go forward terms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licenses and subscriptions on session 8 quality paper: discounts stated, caps written, definitions clean. Settlement urgency is no excuse for bad clauses.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admissions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Standard and worth confirming: the settlement resolves a dispute, it does not confess a violation. The distinction matters to insurers, boards, and the next negotiation.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audit clause, revisited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one moment Oracle wants your signature badly enough to improve the clause itself: notice, frequency, scope. Session 22's redline, attached here.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Legal drafts it; you decide what it says. The estates that treat the settlement paper as an afterthought meet its gaps in the next audit.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settlements go wrong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is common, each one is avoidable, and each one has appeared in this course before.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Settling into shelfware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Converting the claim into products nobody deploys. The penalty becomes an annuity: purchase price plus 22 percent support, forever. Roadmap first.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unreleased settlement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Buying the package and never getting the release signed. The claim survives the purchase, and resurfaces seasoned.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panic ULA</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all you can eat agreement offered as an audit exit. Sometimes right, per module 3, but priced under duress it is usually the most expensive door out.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verbal side deal</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Assurances about future treatment, flexibility, goodwill, that appear in no document. Module 4's rule: unbanked warmth expires with the quarter.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forgotten estate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Settling the claim and changing nothing operationally. The same findings regrow, and the next letter arrives to a familiar harvest. Session 25 fixes this.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under all five: settlements fail when the pressure of the moment overrides disciplines you already knew. The module's answer is preparation, again.</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Final settlement session. Oracle offers: drop the claim entirely if you sign a $2.8M three year ULA covering the audited products, this week. Your graded claim stands at $1.2M list; your roadmap needs perhaps $600K of it. Your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The claim disappearing is worth any structure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with the package you built: right sized purchases and subscriptions near your $600K need plus negotiated closure, and let the week pass if needed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all settlement and demand the audit be withdrawn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but negotiate the ULA to $2.5M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Price the exit against the need, not against the fear.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Price the exit against the need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The claim disappearing is worth any structure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Counter with the package you built: right sized purchases and subscriptions near your $600K need plus negotiated closure, and let the week pass if needed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all settlement and demand the audit be withdrawn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but negotiate the ULA to $2.5M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arithmetic the offer hopes you will skip. The claim, graded honestly by your own process, is $1.2M at list, which means its negotiated resolution is worth some fraction of that. Your actual need is around $600K. The proposed exit costs $2.8M, plus 22 percent support on the ULA's certified estate for years afterward, plus everything module 3 taught about ULAs entered under pressure: the certification project, the set consolidation risk, the renewal treadmill. That is not a claim disappearing; it is a claim being converted into the most expensive structure on Oracle's menu, at duress pricing, wrapped in relief. The this week deadline is the tell, manufactured urgency doing the work the numbers cannot. B is simply the discipline this module has been building: you already graded the claim, already priced your need, already built the package, so you counter with it, purchases and subscriptions near the real number, closure and release included, and if the week passes, it passes; a genuine offer to resolve a $1.2M claim does not evaporate because you declined a $2.8M upsell attached to it. A pays fear at list price. D negotiates the wrong variable, a discount on a structure you should not buy is not a win; the variable that matters is the structure itself. C forgets the claim has a genuine core; audits with real findings do not get withdrawn, they get settled, and refusing to settle at all just reroutes the file toward escalation. Sometimes a ULA is the right exit, module 3 said so, but that decision is made on module 3's criteria, on your calendar, not inside a one week fuse. The settled version of this story,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$4.2M audit, settled: the whole module in one page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34629"/>
                <a:gridCol w="1921224"/>
                <a:gridCol w="621869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STAGE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Preliminary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21's letter, priced at list on maximal readings. Filed, not feared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After written challenges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VMware contained, artifacts withdrawn, Java scoped out, per session 23's grading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Repriced at discount reality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genuine remainder restated at the estate's actual discount level, your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Converted at the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$950K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Three year package: right sized licenses, needed subscriptions, closure of all claims, signed in Q4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Net new money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Package spend minus the ~$550K of purchases already on the roadmap. The audit's true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doc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release, remediation record, session 8 quality go forward terms, improved audit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From $4.2M claimed to roughly $400K of unplanned spend, plus an estate that enters the next cycle cleaner than it entered this one. That is what settled well looks like.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settlement,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defense arc is stable, challenge in writing, reprice the remainder, convert to sales, negotiate the package, paper the close, and skipping stages is what costs money.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settlement table is module 4's negotiation with a different opening file: the same ladder, the same fiscal calendar, the same banking rule, and currency the audit itself created.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settlement document is the product, release language, remediation record, clean go forward terms, and no structure entered under a one week fuse that module 3 would not approve on a calm day.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25 · Building the internal Oracle SAM function: the operating model that makes the next audit boring. Module 5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settlement frame.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self audit from last week: what would you challenge, what would you convert, what package would you counter with? One page.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your need.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genuine gaps from your self audit, priced at your discount reality against your actual roadmap. Your $600K number, known in advance.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calendar overlap.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dates and pending purchases against Oracle's quarter ends: where would a settlement package land best?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release paragraph.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Draft the release language you would require: programs, entities, period. Legal will improve it; you decide its scope.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settlement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sits at your settlement table: audit owner, procurement, legal, sponsor. Names, roles, and the one voice rule, agreed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audit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table, levers, and sequence in full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license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complete defense arc, from letter to release.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What an Oracle audit really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Claim sizes, settlement ranges, and where the money actually goes.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ULA audit defense, German manufacturer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redresscompliance.com/oracle-ula-audit-defense-and-savings-for-german-automotive-manufacturer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claim converted into a right sized outcome, worked end to end.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Java audit resolved at zero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redresscompliance.com/case-study-oracle-java-audit-global-retailer-zero-cost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$5M claim, challenged and closed without payment.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defense arc.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Sequence the whole response, from findings to final agreement, without improvising.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Force the conversion.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 the file from compliance claim to commercial negotiation, where your leverage works.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Sit at the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who attends the settlement, what each side wants, and what is actually tradable.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Spend the levers.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timing, purchases, subscriptions, and challenges as settlement currency, deliberately.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Paper the ending.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Close with a settlement document that ends this audit and protects the next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claim is the beginning of a purchase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Nearly every audit ends as a commercial agreement. The only question is whether you negotiate it like one.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audits settle commercially. The settlement meeting is a sales negotiation wearing compliance language, and module 4's rules apply.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original claim is a common final settlement range for prepared estates, paid mostly in purchases they partly needed.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Q4</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Oracle's fiscal year end, when settlement flexibility peaks. The audit clock and the sales clock are the same clock, run it accordingly.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Document ends it: the settlement agreement, with release language and go forward terms. Verbal resolutions resolve nothing.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23 left the $4.2M claim graded to $1.2M genuine at list. Today that number meets the negotiation, and the module's thread closes.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defense, end to end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From preliminary findings to signature, the sequence is stable. Each stage has one job, and skipping stages costs money.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Challenge in writing</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23's rebuttals go in, evidence attached, before any commercial talk. Every claim that dies here never needs to be bought.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Reprice the remainder</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genuine pile restated at your discount reality and actual need, your number, built bottom up, ready before theirs arrives.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Move it to sales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conversation leaves the audit team and lands with the account team, where trades exist. This handoff is a milestone you can encourage.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Negotiate the package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Claims traded against purchases, subscriptions, cloud commitments, and renewals, on the ladder, against the quarter, per module 4.</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Paper and close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settlement agreement: what is bought, what is released, what is warranted, and what governs the go forward estate.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is absent: panic payments, verbal deals, and litigation. The arc is boring by design, and boring is what winning looks like.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CONVERSION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From compliance claim to commercial deal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single most valuable move in audit defense is changing what kind of conversation you are in.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Oracle prefers it too</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compliance payment is one time and adversarial. A purchase is bookable revenue, quota relief, and a growing account. Sales wants the conversion as much as you do.</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converts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Back support claims become subscriptions. License shortfalls become right sized purchases at negotiated discounts. Penalties become commitments with future value.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gain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List price claims become discounted purchases. Sunk penalty cost becomes assets and coverage. And the negotiation acquires everything module 4 taught: discounts, terms, timing.</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to watch</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Converting into things you do not need is still waste. The purchase list comes from your roadmap, not from the findings report's shape.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to invite 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Signal willingness to solve this commercially inside a broader relationship discussion. That sentence moves files from GLAS to the account team.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conversion is where the audit stops being about the past and starts being about the future, which is the only place you have leverage.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Sales proposes settling the $1.2M claim with a $1.5M three year cloud commitment for products on your roadmap, all compliance claims released. Compared with paying the $1.2M as a compliance payment, this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Worse. $1.5M is more than $1.2M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Usually better: the payment becomes assets and coverage you partly needed, at negotiated discounts, with the claim released, if the products are genuinely on the roadmap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trick that should always be refused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acceptable if the commitment is exactly $1.2M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each dollar buy in each scenario?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Compare what the dollars buy, not the totals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Worse. $1.5M is more than $1.2M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Usually better: the payment becomes assets and coverage you partly needed, at negotiated discounts, with the claim released, if the products are genuinely on the roadmap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trick that should always be refused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acceptable if the commitment is exactly $1.2M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compares two numbers; B compares what the numbers buy, which is the only comparison that matters. The $1.2M compliance payment purchases exactly one thing: the past. No assets, no coverage, no future value, a pure penalty, and, critically, paid at the claim's own valuation, which session 23 taught you was list price arithmetic. The $1.5M commitment purchases products on your roadmap, at discounts you negotiate on the way in, spread across three years you were partly going to spend anyway, with the entire claim released in the same signature. If $900K of that commitment was coming in some form regardless, the true settlement cost is a fraction of the headline, for a release the compliance payment also cost $1.2M to obtain. That is why B carries its conditions visibly: genuinely on the roadmap, and at negotiated discounts. Strip the conditions and you get the failure mode C is gesturing at, the estate that settles into $1.5M of shelfware and calls it savings, which module 2 would recognize instantly. So C is half right about the risk and wrong about the reflex; always refusing conversion means always paying list for the past. D invents a rule that misses the point in both directions, a $1.2M commitment to unneeded products is terrible, and a $1.5M commitment to needed ones is excellent. Bring the roadmap to the settlement table and the arithmetic does itself.</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TABLE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settlement table: who sits, who wants what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Know the room before entering it. Every seat has an agenda, and most of them are compatible with yours.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side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audit owner, procurement, legal on the paper, and the executive sponsor for the final session. Small, aligned, one voice, per session 21.</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Their account team</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Wants the deal, the quota credit, and the relationship intact. Your natural counterpart, and often your quiet ally against the claim's worst version.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audit function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GLAS validates closure but does not price deals. Once conversion happens, its role shrinks to confirming the compliance items are addressed.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Their management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escalation tier from module 4's ladder approves nonstandard terms, and appears when real revenue is on the table, especially near quarter end.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actually tradable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Claim amounts, purchase discounts, subscription terms, support arrangements, timing, and release scope. Almost everything, priced against the relationship.</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settlement meeting is module 4's negotiation with a different opening file. Same ladder, same calendar, same banking rule.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six weeks to Oracle's fiscal year end. The account team wants the settlement closed this quarter. Your challenges are filed; the remainder is priced. What does the calendar mean for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Audit settlements are immune to fiscal timing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Danger: you must sign quickly before the offer expires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Leverage: their urgency to book the deal this quarter is your discount, if you are prepared to close, and to not close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reason to delay into next year on principle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needs this signature more, this month?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2026-08-09T02:09:58Z</dcterms:created>
  <dcterms:modified xsi:type="dcterms:W3CDTF">2026-08-09T02:09:58Z</dcterms:modified>
</cp:coreProperties>
</file>