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5  ·  SESSION 23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common findings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VMware, options and packs, disaster recovery, named user shortfalls, and Java</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rulebook: your rights, their rights, and the record</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five claims in nearly every audit, and their answers.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FINDING THREE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Disaster recovery: three postures, three answers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standby estate is where honest exposure and inflated claims share a report line. Sort the topology before responding.</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Backup, restore, tape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Copies of data and software at rest need no license. Restoring to test a backup has narrow allowances. The claim that backups need licenses is noise.</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failover allowance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cold failover node in a cluster sharing storage may run unlicensed up to ten separate days per year. More than that, or a warm node, needs licenses.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Active standby</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Data Guard, mirroring, replication: the standby database is installed and running. It needs full licenses, same metric and options as primary. This claim is usually genuine.</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common inflation</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Cold DR sites licensed as active, failover days assumed exceeded without logs, test restores priced as deployments. Each has an evidence answer.</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defense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Topology documentation, failover logs, and the ten day record. Where the standby is genuinely active, the finding is real and belongs in the negotiable pile.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DR findings are the mixed family: some lines are noise, some are the most solid claims in the report. Grade each line separately.</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FINDING FOUR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Named user shortfalls: the arithmetic claim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Named User Plus counts every human and device with access, against per processor minimums. The claim is usually arithmetic, and arithmetic is checkable.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claim</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More users than licenses, or fewer licenses than the 25 per processor minimum on Enterprise Edition, priced per missing user.</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multiplexing rule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Users reaching the database through middleware still count at the front end. The batch interface with one service account and 4,000 real users counts 4,000.</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Where it inflates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Departed employees never deprovisioned, service accounts counted as humans, all employees assumed users of a system twelve people touch.</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defense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real user inventory: current access lists, deprovisioning records, the front end population actually reaching each database. Count it yourself before accepting theirs.</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honest caution</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Genuine growth past the license count is a real finding, and the minimums are contractual. This family is more often negotiable than challengeable.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 taught the NUP rules; the audit applies them. The estates that kept the user inventory current argue from records; the rest argue from memory.</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FINDING FIVE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Java: the newest line in the report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Since the employee metric, Java claims arrive priced against your entire headcount, with back support reaching years into the past.</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claim</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JDK deployments found or inferred, priced on the employee metric, every employee, times the subscription price, times the years since use began.</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evidence base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Download logs tied to your domain, update pings, and script findings. Some of it is solid; some infers estate wide use from one developer's download.</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scope question</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Java often is not in the audit letter's named programs, and Java SE terms live outside many OMAs. Check the scope minute before engaging at all.</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defense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actual Java inventory: which JDKs, which versions, which license terms each falls under, NFTC, OTN, legacy perpetual, and replacement with OpenJDK where it fits.</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honest caution</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Widespread commercial use of licensable Oracle JDK versions is real exposure at painful arithmetic. The defense is an inventory, not a denial.</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35 gives Java its full hour. Today's point: in an audit report, the Java line gets the same grading as every other, scope first, evidence second, price last.</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DISCIPLINE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Grading a findings report, in order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Scope check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Strike anything outside the noticed programs, entities, and environments. Session 22's map does this in an afternoon.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Sort into three piles.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Challengeable on contract or evidence, negotiable because genuine, and noise. Every line gets exactly one label.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Rebut in writing.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Each challenge gets its evidence attached: contract language, usage history, topology records, user inventories. No verbal challenges.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remainder.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genuine pile, repriced at your discount reality, not list, is the actual negotiation baseline for session 24.</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Concede nothing by reflex.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concession is currency in the settlement. Spending it early, to seem cooperative, buys nothing that survives the meeting.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After grading, your $4.2M report sorts into $2.4M challengeable, $1.2M genuine, and $600K noise. The auditors want a single response conversation. What goes in your written reply?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Agreement to the $4.2M, with a request for a payment plan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challenges with evidence attached, the noise struck with reasons, and no admission on the genuine pile yet, it is the settlement baseline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noise objections, conceding the rest to seem reasonable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refusal to respond to any finding</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pile is leverage, which is currency, and which is just wrong?</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Challenge with evidence, hold the baseline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Agreement to the $4.2M, with a request for a payment plan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challenges with evidence attached, the noise struck with reasons, and no admission on the genuine pile yet, it is the settlement baseline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the noise objections, conceding the rest to seem reasonable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refusal to respond to any finding</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Each pile has a different job, and B is the only answer that gives each one its job. The challengeable $2.4M is leverage: every claim rebutted with evidence, the VMware containment records, the upgrade artifact analysis, the DR topology, shrinks the negotiation baseline before commercial talks begin, and written rebuttals with evidence attached are what preliminary findings processes exist to receive. The $600K of noise gets struck with reasons, briefly and without heat, because leaving it unanswered lets it ride into the settlement as padding. And the genuine $1.2M gets exactly nothing yet: no admission, no payment offer, no anxiety, because acknowledged early it becomes a floor, while held to the settlement it becomes the thing your purchase commitments, subscriptions, and session 24's negotiation convert into a deal. A pays the first draft, the response session 21 already priced as the most expensive available. C has the logic backwards: conceding the big piles to argue the small one maximizes what you pay to minimize what you save, and reads as a team that cannot grade its own report. D breaches the cooperation duty for no gain; the process needs a response, and the strong response exists. Notice what made B possible: the containment evidence from session 4, the review pass from session 22, the records this course keeps insisting on. The findings report tested the estate's paperwork, and the paperwork held. Next session, the $1.2M meets the negotiation. The dissection first.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$4.2M preliminary finding, graded line by line</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640214"/>
                <a:gridCol w="1921224"/>
                <a:gridCol w="5713114"/>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FINDING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CLAIMED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GRADE AND OUTCOME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VMware: 24 hosts under vCenter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$2.1M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Challenged: contract counts installed and running; affinity evidence held it to the 4 host cluster, claim reduced to $350K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Tuning Pack on 8 databases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Challenged: single upgrade night artifacts, three years old; withdrawn on the usage history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Unlicensed Data Guard standby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$700K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Genuine: standby installed and running; moved to the negotiable pile at real discount, not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NUP shortfall on two systems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Mixed: 40% departed users and service accounts struck; ~$180K genuine growth, negotiable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Java SE, all employees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Scope: not a noticed program; parked for separate handling with its own inventory first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Baseline entering settlement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$4.2M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 roughly $1.2M genuine at list, before session 24 negotiates it against a renewal Oracle wants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Nothing here was clever. It was records: containment built in advance, output reviewed before submission, scope minuted at kickoff, and every challenge written down.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23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findings,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Audit reports assemble from five standard families, VMware, options and packs, disaster recovery, named users, and Java, and knowing the menu in advance is most of the defense.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Every line gets graded into one of three piles, challengeable, negotiable, or noise, and challenges travel in writing with their evidence attached, never as verbal objections.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genuine remainder is not a bill; it is the settlement baseline, held without admission until session 24 negotiates it against the commercial relationship Oracle actually wants.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24 · Audit defense and settlement: response strategy, the settlement meeting, and converting a compliance claim into a negotiated commercial outcome.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24</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your own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Run the five findings against yourself: VMware containment, options flags, DR topology, user counts, Java inventory. Grade what an auditor would claim.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containment.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does Oracle actually run in your virtual estate, and what evidence proves the boundary? If none exists, session 4's homework is now urgent.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feature stats.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production database's feature usage view, read with the artifact test: what would you challenge, what would you concede?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DR posture.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standby, labeled backup, failover, or active. The active ones either have licenses or belong on your risk register today.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Refresh one user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largest NUP system: current access list against licenses held, departed users flagged. Twenty minutes, real number.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on VMware: the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redresscompliance.com/oracle-vmware-licensing-guide-2026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counting dispute, the policy paper, and the defense in depth.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Database EE options: pricing and audit exposure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redresscompliance.com/oracle-database-ee-options-pricing-audit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options and packs finding family, priced.</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disaster recovery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redresscompliance.com/oracle-disaster-recovery-cloud-licensing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Backup, failover, and standby: which needs licenses.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Challenging Oracle audit findings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redresscompliance.com/challenge-oracle-audit-findings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written rebuttal process, worked in detail.</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Java audit defence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redresscompliance.com/oracle-java-audit-defence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employee metric claim and the inventory that answers it.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23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Predict the report.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the five findings that fill nearly every Oracle audit before it arrives.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Argue VMware.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Separate the contract's counting rule from the policy paper's, and challenge accordingly.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Kill false positives.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Read options and pack claims against actual usage evidence, not feature flags.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Sort the DR claims.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which standby topologies genuinely need licenses and which do not.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Grade every claim.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Sort a findings report into challengeable, negotiable, and genuine, before responding.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findings report writes itself</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Audit reports are assembled from a short menu of standard claims. Knowing the menu in advance is most of the defense.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Finding families cover the large majority of audit exposure: VMware, options and packs, disaster recovery, named user counts, and Java.</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~50%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Or more of a typical findings report is challengeable on contract language or usage evidence. The first draft is not the bill.</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Contract clauses that mention VMware, vMotion, or partitioning policy. The largest finding usually rests on the thinnest paper.</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25</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Named User Plus minimum per processor on Database Enterprise Edition, the arithmetic behind most user count shortfall claims.</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21's $4.2M preliminary finding returns today, taken apart claim by claim. Module 5's thread runs through this session into the settlement.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FINDING 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VMware: the biggest number in the report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Oracle's position: soft partitioning does not limit licensing, so the whole estate where a VM could run needs licenses. The contract says less.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claim</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Database on a vSphere cluster means licensing every host in the cluster, and in wider readings, every host under the vCenter, could run counted as running.</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Where it comes from</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partitioning policy paper, a non contractual document marked for educational purposes, which no OMA incorporates by reference.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the contract says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Processor definition counts where the programs are installed and or running. Installed and running are facts with evidence, not possibilities.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defense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Contract over policy, plus containment evidence: host affinity rules, dedicated clusters, DRS boundaries, vMotion logs showing where the software actually lived.</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honest caution</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Uncontained sprawl is real exposure under any reading. The defense works for estates that actually bounded their Oracle hosts, which is why session 4 taught containment.</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largest finding in most reports, and the most challengeable. It is priced on the policy; it is defended on the contract.</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findings claim $2.1M for all 24 hosts under your vCenter, because vMotion could move the Oracle VMs anywhere. The databases run on a 4 host dedicated cluster with affinity rules. Your response?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Pay it. The partitioning policy says soft partitioning does not count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Challenge it: the contract licenses installed and or running, and the containment evidence shows exactly where that was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Delete the vMotion logs so nothing can be proven either way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Argue that virtualized Oracle needs no licenses at all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document is the claim priced on, and which one did you sign?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Priced on the policy, defended on the contract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Pay it. The partitioning policy says soft partitioning does not count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Challenge it: the contract licenses installed and or running, and the containment evidence shows exactly where that was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Delete the vMotion logs so nothing can be proven either way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Argue that virtualized Oracle needs no licenses at all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Ask the two questions in order. Which document prices the claim? The partitioning policy, a paper marked educational, referenced by no clause you signed. Which document governs? The OMA, whose Processor definition counts processors where the programs are installed and or running. That gap is the whole challenge: the claim prices a possibility, the contract licenses a fact, and facts have evidence. Your four host cluster, the affinity rules, the DRS boundaries, and the vMotion history are precisely that evidence, which is why session 4 told you to build containment before you needed it and why session 22 told you to review script output before submission. Presented in writing, this challenge routinely collapses whole-estate claims to the contained cluster, in this case from twenty four hosts to four. A pays a policy paper as if it were a contract term, the single most expensive reflex in Oracle audit history. C converts a strong commercial position into misconduct; evidence destruction ends every defensible argument you had and creates problems no negotiation can fix. Session 21 said it plainly: the audit tests your records, let it. D overcorrects into folklore; virtualized Oracle absolutely requires licenses, for the capacity where it is installed and running, which is exactly what your evidence shows you licensed. The finding survives contact with the contract at four hosts, not twenty four. That difference is most of the $2.1M.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FINDING TWO</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Options and packs: the false positive factory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Separately licensed options, Partitioning, Advanced Security, Diagnostics and Tuning packs, flagged by usage data that overcounts by design.</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claim</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Feature usage statistics show Diagnostics Pack, Tuning Pack, or Partitioning in use on databases licensed without them. Priced per processor, it adds up fast.</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it overcounts</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Options install with the database whether licensed or not. Upgrade scripts touch features. Default settings sample AWR data. A flag is not a purchase decision.</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evidence test</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When was the feature last used, by whom, how often, and in what workflow? One touch by a system process is not deployment; sustained use by DBAs is.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defense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Usage history analysis distinguishing artifacts from adoption, configuration fixes turning the features off, and the inadvertent enablement argument for isolated touches.</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honest caution</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Real sustained use of an unlicensed option is a genuine finding. The defense sorts artifacts from adoption; it does not make adoption free.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finding family is why session 22 insisted on reviewing script output before submission: the challenge starts in your own review pass, not in the settlement meeting.</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findings include $600K for Tuning Pack on 8 databases. Usage stats show one detected use per database, timestamped the night of a version upgrade, three years ago. What is this?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genuine finding. Any detected use means the license was required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challengeable artifact: one system generated touch during an upgrade is not adoption, and the usage history proves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Grounds to accuse the auditors of fabricating data</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Something to concede quickly to buy goodwill for the VMware discussion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usage history actually show, and who touched the feature?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artifact, documented as one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genuine finding. Any detected use means the license was required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challengeable artifact: one system generated touch during an upgrade is not adoption, and the usage history proves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Grounds to accuse the auditors of fabricating data</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Something to concede quickly to buy goodwill for the VMware discussion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Read the evidence like an analyst. One detected use per database. Identical timestamps to an upgrade window. No recurrence in three years. No DBA workflow that invokes the pack. That pattern has a name, an upgrade script artifact, and it is one of the best documented false positive families in Oracle's own collection data: features touched by system processes during maintenance, recorded identically to human adoption. The challenge writes itself, and it is written, not argued verbally: the usage history, the timestamp correlation, the absence of recurrence, and the configuration evidence that the pack's interfaces were never enabled for use, submitted as a documented rebuttal per session 22's record discipline. Findings like this get withdrawn routinely, because the evidence is unambiguous and the auditors' own data provides it. A states a rule that appears in no contract; licenses are required by use, and the whole question is whether use, in any meaningful sense, occurred. A three year old system touch is not it. C mistakes overcounting for fabrication; the data is real, the interpretation is wrong, and hostility spends credibility the VMware challenge needs. D is the subtle trap: conceding artifact findings to look cooperative teaches the room that your challenges are negotiable postures rather than evidence, which weakens every real challenge you make. Concessions are currency in session 24's settlement; spend them there, on purpose, not here, by reflex. The rule for the whole findings family: artifacts get rebutted with evidence, adoption gets negotiated with leverage, and telling them apart is your review pass's job.</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2026-08-09T01:54:02Z</dcterms:created>
  <dcterms:modified xsi:type="dcterms:W3CDTF">2026-08-09T01:54:02Z</dcterms:modified>
</cp:coreProperties>
</file>