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5  ·  SESSION 22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Your rights and Oracle's rights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the audit clause actually obligates, scope control, and what you can lawfully decline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audit machine: GLAS, triggers, species, and the letter</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rulebook: what each side may demand, and refuse.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Scope changes by notice, not by email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them. Refusing looks like hiding something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silently and hope the request is forgotten</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writing: the entity is outside the noticed scope; if Oracle wishes to audit it, it may issue notice under the applicable agreement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Agree in exchange for a verbal promise of leniency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Scope was set by the audit letter: named programs, named entities, under a named agreement. A mid audit email does not amend it, and the acquired subsidiary raises real questions the casual request skips entirely, including which agreement even governs it, since the acquisition's licenses may live under a different contract with a different audit clause, different metrics, and different rights. C answers with exactly the right temperature: no obstruction, no drama, a written statement that the entity sits outside the noticed scope, and an acknowledgment that Oracle may notice it properly if it wishes. That response costs you nothing you owed and preserves everything worth preserving: the scope boundary, the paper trail, and the separate negotiating position of an entity whose license posture you may not even have finished integrating. A is how one audit quietly becomes two, on the auditor's terms, with the second one's ground rules never negotiated. B builds a record of ignored correspondence that reads badly in every later escalation, silence is the one response with no defensible version. D trades a contractual boundary for warmth from people with no authority to bind Oracle to anything, module four's banking rule in its audit costume. The generalized rule: scope is a written thing, it changes by written notice, and the sentence beginning if Oracle wishes to audit that entity is the politest fence in enterprise software.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SCOPE CONTROL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Holding the boundary, in practice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Scope control is not a single refusal; it is a standing discipline across the whole engagement.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Open with a scope minute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At kickoff, restate in writing what is in scope: programs, entities, environments, period. Silence now is agreement later.</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Route every widening</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Additional programs, entities, or historical periods get the same answer: welcome, by notice, under the applicable clause.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Watch the environments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Production was noticed; the request quietly includes dev, test, and DR. Each environment class is a scoping decision with license consequences, session 23.</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Watch the time window</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Use is present tense. Requests for years of historical logs exceed most clauses; offer current state and the records you contractually keep.</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Keep the map</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page: what was asked, what was agreed, what was declined, and why. The scope map is the settlement negotiation's quiet weapon.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boundary is held the same way: acknowledge the request, restate the noticed scope, offer the compliant path. Never a bare no; always the fence with a gate.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SCRIPTS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Scripts and data requests, handled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measurement tools are where cooperation and control meet. Both are achievable at once.</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Know what they collect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scripts enumerate options usage, feature history, and environment detail. Read the collection documentation before anything runs.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Run them yourselves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DBAs execute, in scheduled windows, in scoped environments. Auditor supervised is fine; auditor operated is not required.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Review the output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Raw output includes false positives by design, options enabled by default, features touched once by an upgrade script. Review is where session 23's challenges begin.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Submit with context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Output goes with a cover note: environments covered, known artifacts, reservations stated. The record you build now is the defense file later.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Alternatives exist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scripts cannot run, isolated networks, regulated enclaves, negotiated alternatives, your tooling's reports, attested worksheets, are legitimate cooperation.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estates that fear the scripts have not read them. The estates that run them blind have not read them either. Read them.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DECLINE 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can lawfully decline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declines a request, not the audit. Every one comes with the compliant alternative attached.</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Remote or direct access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To consoles, databases, or servers. Alternative: your controlled exports of the same information.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Out of scope anything</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Unnamed programs, entities, environments, or historical periods. Alternative: proper notice under the applicable clause.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Invented deadlines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Two week turnarounds and end of week submissions that appear in no contract. Alternative: a written schedule your operations can honor.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Raw unreviewed output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Submission before your own validation. Alternative: reviewed output with a context note, on the agreed schedule.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Soft audit self measurement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Scripts and questionnaires no clause requires. Alternative: a deliberate, managed response, engagement, limited data, or a courteous decline.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21's species test governs the last card: before any clause is invoked, everything is discretionary. After, the first four cards still hold.</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auditors set a deadline: full script output from all environments within ten business days, or we will report non cooperation. The clause says only reasonable cooperation.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Comply. The threat of a non cooperation report is too dangerous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written counter schedule: scoped environments, run windows your operations support, review time included, and a note that the clause contains no such deadline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Stop responding until the tone improves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litigation counsel and treat the audit as hostile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wrote the ten day deadline, and what governs instead?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Counter the schedule, keep the record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Comply. The threat of a non cooperation report is too dangerous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written counter schedule: scoped environments, run windows your operations support, review time included, and a note that the clause contains no such deadline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Stop responding until the tone improves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litigation counsel and treat the audit as hostile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Trace the deadline to its source: it has none. The clause grants reasonable cooperation and excludes unreasonable interference with your operations; ten business days for all environments is a fieldwork team's internal milestone wearing a contract's costume. B does everything the situation requires. It cooperates, visibly and in writing: a real schedule, scoped to the noticed environments, with run windows operations can honor and review time included, which is more than the clause demands and impossible to characterize as obstruction. And it corrects the record in the same breath, noting that the schedule is offered under the clause's reasonable cooperation standard, which contains no ten day term. That sentence matters later: escalations are decided by people reading correspondence files, and the file now shows one side offering a documented schedule and the other inventing deadlines. A teaches the fieldwork team that pressure works, and the deadlines compound from there, each one training the next. C hands them the non cooperation narrative gift wrapped; silence is indistinguishable from obstruction in a written record. D mistakes a schedule dispute for a legal crisis; counsel belongs in the loop, but audits are commercial processes, and treating phase three like litigation buys hostility at retail. The session's rule, one more time: never a bare no, never a silent no, always the compliant alternative in writing. That is how cooperation and control coexist for six months.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data request, negotiated line by line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842448"/>
                <a:gridCol w="3539097"/>
                <a:gridCol w="389300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THEY ASKED FOR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CLAUSE SUPPORTS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WAS AGREED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Remote access to vCenter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Usage information, not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Topology export, produced and reviewed in house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Scripts on all environments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Noticed scope: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Production runs scheduled; dev and test declined by scope minute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Output in 10 business days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Reasonable cooperation, no deadline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Written 6 week schedule with review time, honored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Three years of usage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Current use, records actually kept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Current state plus the 12 months of records retained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acquired subsidiary too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Separate agreement, not noticed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Declined; Oracle invited to notice it properly. It never did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Raw output on completion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requires unreviewed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Reviewed output with context memo, per schedule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Six requests, zero bare refusals, one audit that stayed exactly the size its letter described. That is what the rulebook is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rulebook,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audit clause grants Oracle notice, usage information, and reasonable cooperation, which is both a real obligation and far less than the process pretends, and every demand is tested by tracing it to the clause.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Your rights, notice in full, scope as written, review before submission, reasonableness in scheduling, are ordinary contract terms that only protect the estates that state them, in writing, without apology.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boundary is held the same way: acknowledge the legitimate need, decline the overreach, attach the compliant alternative, and keep the record, because the file you build is the settlement leverage you spend.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23 · The common findings: VMware, options and packs, disaster recovery, named user minimums, and Java, the claims that appear in nearly every audit, and their answers.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Annotate your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actual audit clause, marked up: what it grants, what it does not, where reasonable appears. This page runs your next audit.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scope minute.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template restating programs, entities, environments, and period, ready to send at any future kickoff.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decline letters.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short templates: out of scope entity, access request, invented deadline. Calm, written, alternative attached.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one script.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collection tool documentation for your main database version: what it gathers and what false positives it is known for.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record habit.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Could you produce minutes and a correspondence file from your last vendor dispute? If not, decide now who keeps them in an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Redlining the Oracle audit clause: limits and scope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redresscompliance.com/oracle-audit-clause-redline-limits-scope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Negotiating the clause itself, before any audit.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audit response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redresscompliance.com/oracle-audit-response-playbook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rights, sequenced into a full response plan.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Interpreting Oracle LMS script output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redresscompliance.com/interpreting-oracle-lms-database-script-output-a-guide-for-sam-managers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scripts collect and how to review before submitting.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22 secrets for your Oracle license audit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redresscompliance.com/oracle-license-audit-22-secrets-that-will-help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Field lessons from the buyer side of hundreds of audits.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fight an Oracle audit claim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redresscompliance.com/how-to-fight-an-oracle-audit-claim</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record you kept becomes the leverage you spend.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Parse your actual audit clause: notice, cooperation, scope, confidentiality, and cost.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their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 what Oracle may genuinely require of you, without inflating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State the rights you hold in an audit, and use them without apologizing.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 an audit to its named programs, entities, and time window.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data requests.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Decide what to run, what to review, what to submit, and what to decline, on defensible grounds.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Most audit damage is voluntary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Estates rarely lose audits on the licenses. They lose them on process: data volunteered, scope accepted, deadlines honored that never existed.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Paragraph. The typical audit clause is shorter than this slide, and every obligation you actually have lives inside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Obligations created by a soft audit. Everything you provide before a clause is invoked, you chose to provide.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45</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Days notice, and reasonable cooperation: the two things almost every clause grants Oracle. Far less than the process assumes.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script output is reviewable before submission in a well run audit. Review is a right you exercise, not a favor you request.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theme of the session: the clause grants less than the process pretends, and the difference is where audits are won and lost.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audit clause, five working parts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Pull your OMA. The audit provision is one paragraph, and each phrase carries a specific weight.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right to audit</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may audit your use of the programs, typically on forty five days written notice, and not so as to unreasonably interfere with your operations.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cooperation duty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agree to cooperate and provide reasonable assistance and access to information. Reasonable is the load bearing word, and it cuts both ways.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payment tail</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Shortfalls found are payable, typically within thirty days of notice, at rates the clause rarely fixes, which is why findings are negotiable.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grants Oracle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Notice, cooperation, information about program usage. What it does not grant: your hardware inventory at large, your roadmap, or your unrelated estates.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never mentions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Specific tools, specific scripts, remote access, raw database access, or deadlines shorter than the notice period. Those are all requests, not rights.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Clause language varies by agreement generation. The homework had you find yours; this session assumes you have it in front of you.</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THEIR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Oracle may actually require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Take their rights seriously, precisely because you intend to hold them to the boundary.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To audit at all</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right is real. Refusing an audit invoked under a valid clause is breach, with termination of licenses among the remedies. Nobody bluffs here.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Notice and access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After proper notice, reasonable access to usage information for the licensed programs, in a form that demonstrates deployment and use.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Cooperation in substance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Honest answers, real data, working sessions attended. Cooperation means the audit can actually proceed, not that every request is granted.</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Payment for true shortfalls</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a genuine unlicensed use is established, payment. The negotiation is about what is genuine and at what price, sessions 23 and 24.</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Confidential handling</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right and yours: audit data is confidential information under the agreement, which also means you may insist it be treated as such.</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Everything on this slide comes from the clause. If a demand does not trace back to it, it belongs on the decline slide, not this one.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auditors ask for remote read access to your virtualization management console to verify the VMware estate. The clause promises reasonable cooperation. Must you grant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Cooperation means granting the requests the auditors make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refusing outright with no alternative is the strongest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cooperation obliges you to provide usage information, not access; offer the data through your own controlled export instead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but only if they sign a separate NDA</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the clause actually promise: access, or information?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Provide information, not the keys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Cooperation means granting the requests the auditors make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refusing outright with no alternative is the strongest position</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cooperation obliges you to provide usage information, not access; offer the data through your own controlled export instead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but only if they sign a separate NDA</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Read the clause: it grants Oracle information about your use of the programs, with your reasonable assistance. It does not grant access to your systems, and remote access to a virtualization console is access to your systems, live, unscoped, and unreviewable. The compliant move is C's shape: acknowledge the legitimate underlying need, the VMware topology genuinely matters to the count, and satisfy it through your own controlled export, produced by your team, reviewed before it leaves, covering exactly the scoped environments. That is full cooperation in substance and full control in process. A confuses cooperation with obedience, the single most expensive confusion in audit response; the clause obliges you to make the audit possible, not to grant every convenience the fieldwork team prefers. B fails differently: a bare refusal with no alternative is the posture that turns into an escalation letter about obstructing the audit, and deservedly, because the underlying data need is real. D negotiates the wrong thing; audit data is already confidential under the agreement, and an NDA does not convert an access demand into an entitlement. The pattern generalizes and the session repeats it: legitimate need, satisfied through your process. Write it on the wall of the audit room.</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YOUR SIDE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rights, enumerated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one of these is ordinary contract reading, and every one is routinely surrendered by estates that never enumerated them.</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Notice, in full</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clause's notice period runs its course. An audit kickoff scheduled inside it is a request you may reschedule, not a deadline you missed.</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Scope, as written</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Named programs, named entities, and use, which is a present tense word. History beyond the records you keep, and programs beyond the letter, are new asks.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Reasonableness, both ways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Unreasonable interference is excluded by the clause itself. Audit work competes with operations on your calendar, not theirs.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Review before submission</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Nothing in the clause requires raw, unreviewed output to leave your building. Validate, correct context, then submit, every time.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Confidentiality and process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channel for correspondence, minutes of every meeting, findings challenged in writing, and data handled under the agreement's confidentiality terms.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this is adversarial. It is the same professionalism the other side's process assumes of itself, applied symmetrically.</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 audit, the fieldwork team emails: please also run the scripts on the subsidiary you acquired last year, which is not named in the audit letter. Your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them. Refusing looks like hiding something</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silently and hope the request is forgotten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writing: the entity is outside the noticed scope; if Oracle wishes to audit it, it may issue notice under the applicable agreement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Agree in exchange for a verbal promise of leniency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does scope come from, and who can change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22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2026-08-09T01:31:44Z</dcterms:created>
  <dcterms:modified xsi:type="dcterms:W3CDTF">2026-08-09T01:31:44Z</dcterms:modified>
</cp:coreProperties>
</file>