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5  ·  SESSION 21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How Oracle audits work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LMS and GLAS, the triggers, the two audit species, and the anatomy of the letter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renewal season, and module 4 complete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5 opens: the audit machine, explained from their side.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 clause, no formal audit, and no reflex</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formal audit. Two weeks to comply or breach</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soft audit: no contractual obligation invoked, so the response is deliberate and managed, not reflexive compliance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Spam. Ignore it permanently, there is no risk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trap that is best answered by running the scripts immediately to show good faith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Apply the test: no audit clause cited, no named agreement, therefore no formal audit and no contractual deadline, whatever the email's two weeks implies. That kills A immediately, and it kills D's logic too: running collection scripts on request, with no obligation to, hands over a complete deployment record you were never required to produce, on their schedule, without scoping, review, or context. Good faith does not require self measurement on demand. C fails in the other direction: silence reads as evasion, and unanswered Java outreach is precisely the pipeline that feeds the formal audit machine. B is the discipline: acknowledge professionally, route it to the single point of contact, and respond deliberately, which sometimes means limited engagement, sometimes a polite decline, and always a considered decision rather than a reflex. What you can lawfully decline, what you must provide when the clause is invoked, and how to keep a soft audit from escalating are exactly session 22's subject. Today's job was recognition, and you just passed.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PROCESS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formal audit, five phases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From letter to resolution typically runs six to eighteen months. Each phase has a different owner on their side, and a different job on yours.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Notice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letter arrives, invoking the clause, naming scope, offering a kickoff date. The forty five day clock is theirs; your preparation clock started years earlier.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Kickoff and scoping</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Entities, programs, environments, and timeline get agreed. Scope control here shapes everything downstream, session 22 again.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Data collection</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measurement scripts and deployment worksheets run in your environment, on a schedule you negotiate, with output you review before it leaves.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Analysis and findings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GLAS turns raw output into a findings report, priced at list, built on the most conservative reading of every ambiguity. Preliminary first, then final.</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Resolution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file moves to sales and becomes a negotiation: compliance claims traded against purchases, subscriptions, and commitments. Session 24's whole subject.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Hold the shape: measurement in the middle, commerce at the end. The report that looks like a verdict is one side's maximal draft of a deal that has not been negotiated yet.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LETTER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Anatomy of the audit letter, five parts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formal letter is a template, and reading it as one removes most of its menace. Every sentence does a specific job.</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sender</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GLAS, or a partner firm acting for Oracle. Signature block and reply address tell you which, and both mean the same clause is in play.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clause citation</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Pursuant to the audit provision of your agreement, with the agreement named and dated. This is the sentence that makes it formal.</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scope statement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programs and which legal entities. Read it precisely: what is not named is not in scope, and scope creep is negotiated, not automatic.</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ask and the clock</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Cooperation, a kickoff meeting, measurement tools to be run, and the notice period, usually forty five days to first response, not to completion.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does not say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accusation, no finding, no amount. The letter's arrival is not evidence of noncompliance; it is the machine reaching your number in the cycle.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File the letter's every date and named entity on day one. The worked example takes one letter apart line by line.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FIRST WEEK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prepared estate does in week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voice.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point of contact for all audit correspondence, and everyone else instructed to forward, not answer.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team, assembled.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 or licensing lead, legal, procurement, and the executive sponsor. Small, named, and briefed before kickoff.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contracts, pulled.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cited agreement and its audit clause, plus every order against it. The clause is the rulebook for everything that follows.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hidden.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deployment changes to disguise history. Honest cleanup of go forward usage is fine; rewriting the past is how defensible positions die.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count, started.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internal measurement begins in parallel, on your tools and the baseline audit you already keep, so their findings will land on a desk that already knows the answer.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Months later, the preliminary findings arrive: $4.2M in alleged exposure, priced at list. What is this document?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bill. Budget for it and pay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opening position: maximal readings of every ambiguity, priced at list, headed for a commercial negotiation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start of inevitable litigation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document that is safest to ignore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receives this file next, and what do they do with files?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finding is a draft of a deal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bill. Budget for it and pay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opening position: maximal readings of every ambiguity, priced at list, headed for a commercial negotiation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start of inevitable litigation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document that is safest to ignore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Follow the file. GLAS does not collect money; it hands findings to sales, and sales does with files what sales does: negotiates. So read the $4.2M as it was constructed, every ambiguity resolved against you, every metric at list price, no credit for challengeable findings, no netting against what you actually need to buy. That is not fraud; it is an opening position, authored by the party that gets to draft first. The vast majority of audits resolve commercially, claims reduced by challenge, remainder converted into purchases or subscriptions the estate often needed anyway, which is why A is the most expensive possible response: paying the first draft. C mistakes the norm for the exception; litigation is rare precisely because both sides prefer the deal. D is breach territory once the clause is invoked, the one genuinely dangerous option on the card. The composure this module builds rests on today's shape: measurement in the middle, commerce at the end. Sessions 23 and 24 teach the two halves of turning $4.2M into something much smaller: challenging the findings, and negotiating the remainder.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audit letter, read line by line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741331"/>
                <a:gridCol w="3842448"/>
                <a:gridCol w="36907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LETTER SAYS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YOUR FIRST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From: Oracle GLAS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audit function, clause in hand. Formal.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Log it, date it, route it to the single contact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Pursuant to your OMA dated 2021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rulebook is that contract's audit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Pull that agreement and every order under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Scope: Database and WebLogic, all affiliates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programs and entities only; nothing else is in scope yet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Map which entities actually hold those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Within 45 days, a kickoff meeting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clock to first response, not to completion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Calendar it; assemble the team this week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You will run Oracle's measurement tools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Collection is coming; output is reviewable before submission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Start your own parallel count today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We anticipate a collaborative process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resolution will be commercial, as it almost always 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Stay professional; the negotiation started with this letter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Nothing in the letter is an accusation, and nothing in it is optional. Both facts at once: that is the posture.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audit machine,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Audits are a scheduled revenue motion run by GLAS on triggers your own optimization creates, which is a reason to optimize with records, never a reason to stop.</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species test is one line, does it invoke the audit clause, and everything about your obligations follows from the answer.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process is measurement in the middle and commerce at the end: the findings report is an opening position headed for a negotiation, not a verdict headed for a courtroom.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22 · Your rights and Oracle's rights: what the audit clause actually obligates, scope control, and what you can lawfully decline.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audit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agreement in force: locate the audit provision, note the notice period and cooperation language. They differ.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single voice.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today who receives audit correspondence, and write the one paragraph instruction telling everyone else to forward, not answer.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your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last twenty four months against today's trigger list: support moves, infrastructure change, M&amp;A, Java downloads. Your audit probability, honestly.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last audit.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what scope, how it resolved, and where the file is. Institutional memory is defense material, if anyone kept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the audit 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folder: contracts, clauses, contact plan, trigger score, baseline audit. Session 25 turns this into an operating model; start the folder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audit letter: what to do when you receive one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redresscompliance.com/oracle-audit-letter-what-to-do-when-you-receive-one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letter anatomy, in checklist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Oracle selects audit targets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redresscompliance.com/how-oracle-selects-targets-for-software-license-audits-an-advisory-for-cios-and-procurement-leaders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trigger list, from the selection side.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GLAS versus LMS: what changed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redresscompliance.com/oracle-glas-vs-lms-what-changed-java-enforcement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rename, the Java motion, and what stayed the same.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audit letter first 48 hours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redresscompliance.com/audit-letter-first-48-hours-emergency-checklist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first week posture, hour by hour.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audit triggers: what invites LMS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redresscompliance.com/oracle-audit-triggers-what-invites-lms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trigger catalog, with the mitigations.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who LMS and GLAS are, what they do, and where sales fits in the audit motion.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triggers.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which events on your side reliably invite audit attention, and which are folklore.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the species apart.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Distinguish a soft audit from a formal audit in one reading, because the obligations differ completely.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process.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Walk the formal audit from notice letter to settlement, phase by phase.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an audit letter apart line by line and know what each sentence commits you 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 Oracle customer, eventually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Audits are not misfortune; they are a scheduled revenue motion. The outcome is decided by preparation, which is what twenty sessions have been building.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Days of notice the standard formal audit letter gives before kickoff. The clock that matters starts earlier, on your calendar.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Years between audits for a typical meaningful Oracle estate. If you cannot remember the last one, you are due.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Audit species, soft and formal. Mistaking one for the other, in either direction, is the classic first-week error.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audits end in a negotiated commercial settlement, not a legal dispute. The finding is an opening position, not a bill.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5 runs five sessions: the machine today, your rights, the common findings, the defense, and the SAM function that makes the next audit boring.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ACTORS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is actually auditing you</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audit motion has named parts, and knowing which one you are talking to tells you what conversation you are in.</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GLAS, formerly LMS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audit function: License Management Services, renamed Global Licensing and Advisory Services. The word advisory changed; the function did not.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audit clause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contractual right GLAS acts on, written into your OMA or OLSA. No clause invoked, no formal audit, a distinction today's whole session turns 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Sales, the resolution desk</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GLAS measures; it does not price settlements. Findings route to your account team, and the audit ends as a commercial negotiation. Remember module 4's ladder.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Partner audit firms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sometimes engages outside firms to run the fieldwork. Same clause, same process, same rules; the letterhead changes, your obligations do not.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Java enforcement motion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Since the employee metric, Java has its own outreach machine running at volume: email campaigns, download records, telemetry. Mostly soft audits, at scale.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incentive structure to hold: the audit function measures, but the resolution is revenue. Every audit is, structurally, a sales campaign with a measurement phase.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TRIGGERS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reliably invites audit attention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Targets are selected, not drawn from a hat. The signals are events on your side that suggest license movement.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reduction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Terminations, third party moves, lapsed renewals. Module 4's program is visible from their side, which is why it travels with audit readiness.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ULA expiry and certification</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certification window from session 14 is a standing audit adjacent event: declared numbers invite verification.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Infrastructure change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Hardware refresh, virtualization projects, VMware estate changes, cloud migration. Counting rules change when platforms change, and Oracle knows it.</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M&amp;A and divestiture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Entities move, licenses do not follow automatically. Deal announcements are public; audit letters follow them.</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Java downloads and telemetry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Download records tied to your domain, update pings, and the employee metric's arithmetic make Java the highest volume trigger of the decade.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trigger is a signal of movement, not an accusation. The estates that fear triggers stop optimizing; the prepared ones optimize anyway and keep the records.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ran module 4's program: one support set terminated, one moved to third party support. The CFO asks: did we just raise our audit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Support decisions and audits are unrelated processes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support reduction is a known trigger, so the program and audit preparedness travel together, and the program was still right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which is why support should never be reduced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only ULA customers get audited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trigger actually mean, and what does it change?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Optimize anyway, prepared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Support decisions and audits are unrelated processes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support reduction is a known trigger, so the program and audit preparedness travel together, and the program was still right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which is why support should never be reduced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only ULA customers get audited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Support reduction is one of the most reliable audit triggers there is: from Oracle's side, a shrinking support stream signals license movement and a customer optimizing away from the annuity. So yes, the CFO's instinct is right, the program raised the audit probability. What it did not do is create exposure. Module 4's program was built on a baseline audit, set boundary maps, and policy compliant terminations, which means the estate can survive the verification it just invited. That is the posture this module teaches: triggers are not reasons to avoid optimizing, they are reasons to optimize with records. C is the expensive misreading, paying protection money to the audit machine by never touching the bill. A is naive, the processes are connected by design. D is folklore; ULA certification is one trigger among many. The rule to keep: every move that saves support money should check two boxes, the business case and the audit file. Module 4 taught the first; this module teaches the second.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SPECIES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Soft audit versus formal audit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Two different events wearing similar language. Everything about your response depends on telling them apart in the first reading.</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soft audit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email or call: a license review, a Java deployment questionnaire, an invitation to discuss your usage. No contract clause invoked, no formal obligation created.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formal audit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letter invoking the audit clause of a named agreement, from GLAS or a partner firm, with a notice period, usually forty five days, and a defined scope.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one line test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Does it cite the audit clause of a specific contract? Yes: formal, contractual obligations apply. No: soft, your cooperation is discretionary.</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matters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Formal audits carry your contract's cooperation duty, on your contract's terms. Soft audits carry none, and volunteered data creates the record they lacked.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escalation path</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Soft audits ignored rudely, or answered with a data dump, both invite the formal letter. The right soft audit response is deliberate: session 22's subject.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Neither species is safe to freelance. The soft audit is not harmless because it is informal, and the formal audit is not doomsday because it is contractual.</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email from Oracle License Management asks you to run collection scripts and return Java deployment data within two weeks. No contract clause is cited. What is this?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formal audit. Two weeks to comply or breach</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soft audit: no contractual obligation invoked, so the response is deliberate and managed, not reflexive compliance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Spam. Ignore it permanently, there is no risk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trap that is best answered by running the scripts immediately to show good faith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Apply the one line test.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2026-08-09T01:17:09Z</dcterms:created>
  <dcterms:modified xsi:type="dcterms:W3CDTF">2026-08-09T01:17:09Z</dcterms:modified>
</cp:coreProperties>
</file>