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4  ·  SESSION 20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Running a support renewal negotiation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timeline, the leverage, the escalation ladder, and the playbook that closes module 4</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Third party support, the alternative that disciplines everything</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renewal, run as a negotiation. Module 4 closes.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Uplift relief is bought with leverage, not eloquence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firm letter explaining that 8 percent is too high</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uplift is contractual and immovable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written ask at T minus four, alternatives priced and referenced, ideally attached to pending business or a multi year commitment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Paying it this year and complaining next year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uplift is the policies' default, not a law of nature, and it moves for exactly one kind of buyer: the one whose file shows priced alternatives and whose timing leaves those alternatives executable. C assembles the whole machine: the written ask arrives at T minus four with the notice window still open, it references the third party quote and the termination model without theatrics, and where the pipeline allows, it rides a pending purchase or offers a multi year term, giving the account team a reason to spend internal capital on your cap. That package gets uplift waivers and multi year caps signed every single quarter, and session 8's advice applies to the result: in writing, multi year where possible. A is eloquence without consequence; the desk hears too high daily and has a paragraph for it. B is the desk's script mistaken for the contract, unless your paper has a cap clause, the uplift is practice, and practice bends to leverage. D is the compounding lesson forgotten: this year's 8 percent becomes the base for next year's, so deferred challenges cost twice. And note what C did not include: anger, threats, or drama. The strongest renewal letters read like arithmetic, because they are.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CHOREOGRAPHY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negotiation itself</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letter, all asks.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season's asks in a single written package at T minus two months, session 10's rule: bundled asks negotiate, serial asks evaporate.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Reference, never threaten.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alternatives appear as priced facts, we have quotes at half the fee, not as ultimatums. Facts escalate better than threats.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Let the desk say no.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first no is the script running, not the answer. It marks the moment to climb, not to concede.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Trade term for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thing you have that Oracle wants is commitment length. Spend it deliberately: years for caps, locks, and cleanup, never for goodwill.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Bank everything.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Wins go into the renewal paperwork, in writing, before signature. The retention desk's verbal generosity expires with the quarter.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LADDER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escalation ladder, rung by rung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Support pricing authority is distributed by design, and knowing where each decision lives saves months of asking the wrong person.</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renewal desk</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Processes renewals, quotes the uplift, says no to everything. Authority: effectively none. Never negotiate here longer than one exchange.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account manager</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Owns the relationship number, can sponsor asks internally, moves when pipeline or risk justifies it. The real first conversation.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escalation tier</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Regional and specialist management, engaged by the account team when real money is at risk. Where caps and waivers actually get signed.</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quarter end</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 a person but a force: every rung's flexibility expands as session 9's dates approach. Time the climb accordingly.</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executive lever</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Your executives to their executives, reserved for portfolio scale moments. Powerful, and spent sparingly, or it devalues.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ladder explains the desk's no: it is not the answer, it is the door. Prepared buyers thank the desk politely and climb.</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MULTI YEAR PLAY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Multi year strategy, the deliberate trade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term length buys.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Caps, locks, and credits get granted against commitment. A three year renewal with a 0 percent cap routinely beats three annual fights.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costs.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Optionality. A locked stream cannot move to third party or terminate mid term, so lock only what the fit profile says is staying.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 terming, done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Aligning renewal dates concentrates leverage into one season. Align the dates; do not merge the sets, session 17's warning stands.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mixed portfolio.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strong pattern: multi year locks on the committed core, annual flexibility on everything the reduction program might touch. Certainty where wanted, options where needed.</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renewal desk responds to your letter: Oracle does not discount support, ever, for anyone. What is actually true?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desk is right, and the negotiation is over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desk is describing its own authority accurately, and the ladder above it grants caps, waivers, and credits every quarter, to prepared buyers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desk is lying and should be reported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Discounts exist but only for the largest companies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authority did the answer describe?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desk described its desk, not the company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desk is right, and the negotiation is over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desk is describing its own authority accurately, and the ladder above it grants caps, waivers, and credits every quarter, to prepared buyers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desk is lying and should be reported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Discounts exist but only for the largest companies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Read the sentence as testimony about the speaker and it becomes true: the renewal desk genuinely cannot discount support, that is the design, and its script says so in absolutes because absolutes end conversations. But module 4 has now shown you everything above the desk: retention counters at 35 percent when terminations are credible, uplift caps signed against multi year terms, credits riding pending deals, all of it granted on the ladder's upper rungs, every quarter, to buyers who arrive with the leverage inventory. So the desk's no is processed exactly as the choreography says: politely, once, and then the account manager conversation begins, alternatives attached, quarter end approaching. A mistakes a script for a fact and funds the difference forever. C misreads institutional design as personal dishonesty; the desk agent is following their job description, and hostility toward them buys nothing on the rungs above. D is folklore with a grain of truth, scale helps, but the mechanisms in this module, the audit, the paths, the alternative, the season, work at every size, because they run on preparation rather than mass. And that sentence, as it happens, is module 4's entire thesis, delivered by the renewal desk. Let's score the season.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SEASON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renewal season, four streams, scored</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34629"/>
                <a:gridCol w="3943565"/>
                <a:gridCol w="419635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STREAM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ASK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OUTCOME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ERP support, $400K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Uplift cap at 0 for 3 years, terms cleanup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Granted against the multi year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Legacy estate, $220K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None; third party switch executed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Moved at renewal, $110K a year saved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Middleware, $180K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Termination notice; retention counter expected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Countered at 30 percent off, taken, in writing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Analytics, $150K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Credit against the pending expansion order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$40K credit granted, rode the 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coordinated season: $204K a year recovered plus a three year cap, every win in writing, no coverage lost anywhere it was wanted. Module 4, executed.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20  ·  RECAP, AND MODULE 4 COMPLETE</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renewal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season opens at T minus six with the baseline refreshed and the alternatives priced, because the invoice date is the deadline for leverage, not the invitation to seek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asks travel as one written package, the desk's no marks the first rung of a ladder where caps, waivers, and credits are genuinely signed, and commitment length is the currency that buys them.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Module 4 is complete: the annuity machine, the two policies, the five paths, the priced alternative, and the negotiated season, one toolkit, applied one date at a time.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21 · Module 5 begins: audits and compliance defense. Every Oracle customer gets audited eventually; the outcome is decided by preparation.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21</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one season plan.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largest renewal: the T minus six timeline against its real date, phases and owners assigned.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ask letter.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menu applied to that stream, alternatives referenced, term offer considered. One page.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ladder.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Names: your renewal desk contact, your account manager, and who the escalation tier would be. Most estates have never written these down.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Design the portfolio.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streams get multi year locks, which stay annual for the program. The mixed portfolio, drafted.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Archive the module.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audit, the set map, the path assignments, the fit profile, and the season plan into one support playbook file. Module 5 will borrow its discipline.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renewal negotiation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redresscompliance.com/oracle-renewal-negotiation-checklist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season, in checklist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renewal negotiation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redresscompliance.com/oracle-renewal-negotiation-strategy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leverage inventory and the ladder, as strategy.</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contract renewal strategy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redresscompliance.com/oracle-contract-renewal-strategy-guide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portfolio wide renewal program.</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support renewal contract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redresscompliance.com/oracle-support-renewal-contract-checklist-key-clauses-and-best-practices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clauses every renewal signature should carry.</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Dealing with Oracle sales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redresscompliance.com/dealing-with-oracle-sales-tactics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motion on the other side of the season.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timeline.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 the renewal season at T minus six, not when the invoice lands.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Order from the menu.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full list of winnable renewal asks, and what each is worth.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Assemble the alternatives, dates, and pending business that make asks land.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Climb the ladder.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Escalate past the renewal desk to where authority actually lives.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Close the module.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Walk out with the complete support toolkit: the machine, the policies, the paths, the alternative, and the negotiation.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date a year, prepared or not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stream renews annually whether anyone negotiates or not. The difference between autopilot and a run negotiation is this session.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T-6</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Months before renewal, when the season opens. The notice windows and alternatives need runway, and the invoice date has none.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3-8%</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default uplift that applies when nobody challenges it. The single most reliably winnable ask on the menu.</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Sessions of preparation behind this one: the machine, the policies, the paths, and the alternative. Today they become a letter.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Renewal desk answer to every first ask: no. It is a script, not a decision, and the ladder above it is the session.</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Everything module 4 built converges here: the audit prices the estate, the paths and the alternative price the walk away, and the calendar names the date.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TIMELINE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renewal season, T minus six to zero</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renewal negotiated on invoice day is already lost. The season is six months, and each phase has one job.</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T-6: refresh the baseline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audit rerun for this stream: what is deployed, needed, shelf, and ghost. The facts before the strategy.</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T-4: price the alternatives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Third party quotes, termination models, restructure options, real numbers on paper. The walk away gets built here.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T-3: check the windows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Notice periods verified against the policies. Termination optionality stays alive only if the notice can still be given.</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T-2: deliver the ask</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written letter: the asks, the term, the alternatives referenced calmly. The negotiation opens on your paper.</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T-0: close on the date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Signed renewal with the wins in writing, or the executed alternative. Either way, decided, not defaulted.</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season repeats every year, and the second year is half the work of the first: the baseline rolls forward, the alternatives stay priced, and the desk remembers you.</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MENU</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renewal ask menu, and when Oracle says yes</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235746"/>
                <a:gridCol w="2629044"/>
                <a:gridCol w="540976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WORTH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ORACLE SAYS YES WHEN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Uplift waiver or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compounding, stopped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Alternatives are priced and the ask is written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Multi year price lock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Budget certainty, both ways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longer commitment is on the 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Credits and fee relief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time, real money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Pending purchases or cloud deals need goodwill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Terms cleanup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8 clauses, retrofitted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Bundled with a commitment worth having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 termination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leverage date, not twelve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costs Oracle nothing and helps the account team too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yes shares one precondition: a credible alternative in the room. The menu without the leverage inventory is a wish list; with it, a term sheet.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renewal invoice arrives, thirty days before the date, with an 8 percent uplift. Is this the moment to open the negotiation?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The invoice is the natural trigger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the season opens at T minus six, because notice windows and alternatives need runway the invoice date no longer has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renewals cannot be negotiated at 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but only by refusing to pay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options are still alive thirty days out?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invoice is the deadline, not the invitation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The invoice is the natural trigger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the season opens at T minus six, because notice windows and alternatives need runway the invoice date no longer has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renewals cannot be negotiated at 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but only by refusing to pay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 the clock backward from the invoice. Thirty days out, the termination notice window has usually closed or is closing, so the walk away is dead or dying. No third party quote can be diligenced, contracted, and onboarded in a month, so the alternative is theoretical. The baseline audit has not been refreshed, so even the facts are last year's. What remains is a request for mercy, and mercy is not on the renewal desk's menu. That is why A, the natural feeling answer, is the expensive one: the invoice arrives precisely when every form of leverage has expired, which is not an accident of scheduling. B is the discipline: T minus six opens the season with every option alive, the notice window ahead, the alternatives priceable, and the calendar from session 16's homework is what makes T minus six visible in time. C is the desk's favorite belief, refuted by every capped uplift and multi year lock in existence. D confuses leverage with breach: unpaid invoices create disputes, not discounts, and hand Oracle the high ground for free, session 16's lesson. The calendar is the negotiation. Everything else is commentary.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INVENTORY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leverage inventory, five sources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priced alternatives.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Third party quotes and termination models from sessions 18 and 19, current and documented. Leverage is an alternative the other side believes.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pending business.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Purchases, cloud commitments, and expansions in the pipeline. Support relief rides on deals Oracle wants, session 8's leverage moments.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fiscal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9's quarter ends govern support too: a renewal landing near May 31 negotiates against a very motivated counterpart.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portfolio 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Multiple streams, one owner, one strategy. Twelve fragmented renewals have no leverage; one coordinated season has plenty.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credible walk away.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least one stream where the alternative would genuinely be executed. One real termination teaches the desk more than years of asking.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8 percent uplift on a $500K stream: what actually gets it waived or capped?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firm letter explaining that 8 percent is too high</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uplift is contractual and immovable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written ask at T minus four, alternatives priced and referenced, ideally attached to pending business or a multi year commitment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Paying it this year and complaining next year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desk's manager need to see to say yes?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2026-08-09T00:32:33Z</dcterms:created>
  <dcterms:modified xsi:type="dcterms:W3CDTF">2026-08-09T00:32:33Z</dcterms:modified>
</cp:coreProperties>
</file>