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LICENSING MASTERY  |  MODULE 1  ·  SESSION 2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Processor and Named User Plus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counting rules that decide what you owe: core factors, minimums, and multiplexing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map: five product families, the contract stack, the five burns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full counting rules, and we price a real server both ways. 30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300: the front end does not shrink the count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1: only the service account touches the database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300: every CRM user counts through multiplexing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25: the minimum covers it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0: the CRM vendor's license covers the database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multiplexing rule exists precisely for answer A: pooling connections through middleware or a service account does not reduce the count, the humans at the front end count. C misreads the minimum, which is a floor per processor, not a ceiling. D is only true for embedded or application specific licenses bought from the vendor with the database included, which is a specific grant from session 7, never the default assumption.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STANDARD EDITION 2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SE2: the discount with a fence around it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price.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$17,500 per socket, $350 per named user. No core factor: a fully loaded 2 socket server is $35,000 at list, versus hundreds of thousands on EE.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on servers with a maximum capacity of 2 sockets, and each database is capped at 16 CPU threads at any one time.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floor.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named users per server, far gentler than EE's 25 per processor.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catch.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EE options, no RAC on current releases, and outgrowing the fence means repurchasing at EE prices. Plan the growth path before you commit.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METHOD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Choosing the metric, one system at a time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this five step check for every database environment. It takes minutes and routinely finds six figure differences.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· Count cores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Physical cores times the core factor gives the processor license count.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· Count people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human and device, through every front end. Honest numbers only.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· Apply floors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NUP: at least 25 per processor on EE, 10 per server on SE2.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· Price both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Processor count × $47,500 versus NUP count × $950, plus 22 percent support on each.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· Pick per system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Below 50 named users per processor license, NUP wins. Above it, Processor wins.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breakeven is exactly 50 named users per processor license, because Oracle prices NUP at one fiftieth of a processor.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COUNTING 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counts go wrong in the real world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cluster expansion.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 virtualized estates, Oracle's soft partitioning position counts every host the database could reach, not just where it runs. Session 4 is entirely about this.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multiplexing undercount.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Counting service accounts instead of the humans behind the application. The audit scripts find the front ends.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forgotten floor.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Licensing 80 real users on an 8 processor system that requires a 200 NUP minimum. The shortfall surfaces in audits, priced at list.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standby server.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failover server with Oracle installed generally needs full licenses. The narrow exception: a true passive failover node, ten separate days per year.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internet facing NUP.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Named User Plus on a public web system is uncountable by definition. Those systems belong on Processor.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DR site has a standby server with Oracle installed, data replicated continuously, ready to take over. Does it need licenses?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No. Only production environments need licenses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fully licensed, unless it is a true passive failover used at most ten separate days a year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a disaster actually happens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DR servers are automatically covered at half price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The word that matters is replicated.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Fully licensed. Continuous replication is not passive failover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No. Only production environments need licenses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fully licensed, unless it is a true passive failover used at most ten separate days a year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a disaster actually happens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DR servers are automatically covered at half price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server where Oracle software is installed and running, and continuous replication means it is running, needs full licenses, same metric and count as production. The ten day failover exception covers a genuinely passive node in a cluster that only mounts the database on failure, for up to ten separate days a year. A, C, and D describe rules many buyers assume exist; none of them do, which is why DR is a fixture on audit findings.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PRICED LIVE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server, both routes: 2 sockets, 32 Intel cores, 400 users</a:t>
            </a:r>
            <a:endParaRPr lang="en-US" sz="27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830237"/>
                <a:gridCol w="3340608"/>
                <a:gridCol w="2691045"/>
                <a:gridCol w="2412661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ROUTE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COUNT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LIST LICENSE COST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SUPPORT PER YEAR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EE Processor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32 cores × 0.5 = 16 licenses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× $47,500 = $760,000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$167,200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EE Named User Plus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400 users; floor 16 × 25 = 400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400 × $950 = $380,000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$83,600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crossover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× 50 = 800 users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Both routes equal at 800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Equal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SE2, if 2 sockets fit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2 sockets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2 × $17,500 = $35,000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$7,700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server, same workload: $760,000, $380,000, or $35,000 at list. The metric and edition decision is the negotiation before the negotiation.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counting rules,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Processor licensing is physical cores times the core factor, and Named User Plus is every human and device through every front end, with a floor of 25 per processor.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breakeven is 50 named users per processor license, so count both ways and price both ways for every system, every time.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expensive mistakes are not arithmetic, they are scope: multiplexing, standby servers, and the cluster question that session 4 takes on.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3 · Database editions and the options trap: EE versus SE2 in depth, and the separately licensed options that install by default.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one real server.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 its socket count, physical core count, and chip type from your infrastructure team.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core factor math.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Cores times factor equals processor licenses. Write the number down.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its users honestly.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application on that database, and every human behind each application.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it both ways.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Processor route versus NUP route with the floor applied. Which wins, and by how much?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your paper.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processor definition and NUP definition in your own ordering documents. Note any custom wording.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to check your Oracle license position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redresscompliance.com/how-to-check-oracle-license-information-three-options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ways to establish what you actually own, the starting point for every count.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Navigating Oracle's evolving pricing metrics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redresscompliance.com/cio-playbook-navigating-oracles-evolving-pricing-metrics-and-bundling-strategies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CIO playbook for metric changes and bundling moves across the price list.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Hard partitioning, done properly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redresscompliance.com/implementing-oracle-approved-hard-partitioning-a-practical-guide-to-cut-license-costs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approved technologies that genuinely cap processor counts. A preview of session 4.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Interpreting LMS script output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redresscompliance.com/interpreting-oracle-lms-database-script-output-a-guide-for-sam-managers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Oracle's own measurement sees, including the multiplexing evidence.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Conducting internal Oracle license audits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redresscompliance.com/conducting-internal-oracle-license-audits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Turn this session's homework into a standing internal process.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core factor math.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Convert any server's physical cores into processor licenses.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users honestly.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Named User Plus rules, including multiplexing and devices.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minimums.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when the 25 per processor floor decides the price, not your headcount.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Place Standard Edition 2.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its socket rules, its limits, and where it saves real money.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a server both ways.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Choose the cheaper metric for any system, with the breakeven rule.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STAKES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numbers decide most database bills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figure on this slide comes from Oracle's own price list and licensing rules. The arithmetic is simple; the counting is where estates go wrong.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0.5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core factor for Intel and AMD x86. Sixteen physical cores become eight processor licenses.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Plus minimum per Enterprise Edition processor license, whether those users exist or not.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$950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per Named User Plus on EE, exactly one fiftieth of the $47,500 processor price. That ratio is the breakeven.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socket cap for Standard Edition 2 servers. Inside it, SE2 costs a fraction of EE.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NUP is priced at exactly one fiftieth of a processor license. Below 50 named users per processor license, counting users wins.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METRICS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metrics carry the database estate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editions, two metrics each. Everything else on the price list follows the database it attaches to.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Processor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$47,500 list per license. Physical cores times the core factor. For systems where users cannot be counted.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Named User Plus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$950 list. Every human and device with access, direct or indirect. Minimum 25 per processor license.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SE2 per socket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$17,500 list per occupied socket. No core factor. Only on servers with a two socket maximum.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SE2 Named User Plus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$350 list. Same counting rules as EE. Minimum 10 named users per server.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Options and packs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RAC, Partitioning, Diagnostics, Tuning: each licensed on the same metric and count as its database.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 rule is the multiplier: whatever counting mistake you make on the database repeats across every option on it.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PROCESSOR COUNTING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Core factor arithmetic, chip by chip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3897376"/>
                <a:gridCol w="2783840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HARDWARE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CORE FACTOR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PHYSICAL CORES BECOME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Intel and AMD x86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0.5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8 processor licenses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IBM POWER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1.0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16 processor licenses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Most SPARC T series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0.5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8 processor licenses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Older SPARC and Itanium entries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0.25 to 0.75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4 to 12, per the published table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method: physical cores, times the factor from Oracle's core factor table, rounded up per processor definition. The table is policy; your contract's processor definition points at it.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production servers each have 24 Intel cores, both running Database EE. How many processor licenses?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24 processor licenses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48 processor licenses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processor licenses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32 processor licenses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Total the cores first, then apply the factor.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24 processor licenses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24 processor licenses   ✓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48 processor licenses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processor licenses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32 processor licenses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48 physical cores across the two servers, times the 0.5 Intel core factor, equals 24 processor licenses. B forgot the core factor entirely, C halved twice, and D is the kind of number that appears when someone counts sockets instead of cores. At list that count is 24 × $47,500 = $1.14M before options, which is why the arithmetic deserves care.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USER COUNTING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Named User Plus: who and what actually counts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Humans with direct access.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Everyone who can log in to the database, whether or not they ever do. Authorization counts, not activity.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Humans through other systems.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Multiplexing: users of any application that reads from or writes to the database count as if they touched it directly.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Devices.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 human operated devices that access the database, sensors, scanners, integrations, each count as a named user.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floor.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requires at least 25 NUP per processor license. Count your processors first; the minimum often exceeds the real population.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300 employees use a CRM application. The CRM stores everything in one Oracle EE database and connects through a single service account. How many named users?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1: only the service account touches the database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300: every CRM user counts through multiplexing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25: the minimum covers it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0: the CRM vendor's license covers the database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Think about what the front end changes, and what it does not.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2026-08-08T11:20:41Z</dcterms:created>
  <dcterms:modified xsi:type="dcterms:W3CDTF">2026-08-08T11:20:41Z</dcterms:modified>
</cp:coreProperties>
</file>