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4  ·  SESSION 19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Third party support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economics, the legal history, the security question, and who it actually fits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five reduction paths, and the program that ran them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alternative examined properly, without the folklore.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real tradeoff, decided per workload, not per slogan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Patches never mattered anyway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fatally: unpatched Oracle software cannot be run responsibly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a real, manageable tradeoff: compensating controls and honest workload selection decide it, and the answer differs per system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if the provider is small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Both extremes are wrong, and the truth pays better than either. The exposure is real: no new Oracle security patches arrive, ever, and pretending otherwise, option A, is how bad decisions get made. But context matters enormously: the natural third party candidates are frozen estates that, by their own patching records, have not applied a quarterly update in years, systems already living without the thing being given up. For those, the provider's compensating controls, virtual patching at the network layer, configuration hardening, monitoring, often improve the effective posture rather than degrade it. B overshoots by treating patch currency as the only security model; isolation and compensating controls are legitimate engineering, not wishful thinking, and security teams sign off on exactly such architectures every day. The discipline: per workload assessment, internet exposure, data sensitivity, patching history, mitigations available, with security at the table from the start, session 18's sign off order. Systems that genuinely consume Oracle's patch stream stay on Oracle support; systems that stopped consuming it years ago are candidates. The question was never patches or no patches. It was invoice or no invoice for patches nobody applies.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it fits, and who it never will</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Fits: the frozen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Stable versions, no upgrade plans, sustaining support invoices. The audit's fourth category, which was built for this session.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Fits: the migration bound.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Systems with a retirement or replatform date. Full support until the end, at half price, with no forced upgrades on the way out.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Does not fit: the current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Workloads that genuinely consume new versions, patches, and certifications. The trade takes away exactly what they use.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Cannot fit: subscriptions.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SaaS and cloud subscriptions embed support in the subscription; there is nothing to move. Third party support is a perpetual license play only.</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BRIDGE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bridge strategy, the classic play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most common third party deployment is not permanent: it funds the road away from the estate it supports.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setup</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stable Oracle estate with a migration destination, cloud native, SaaS, or another platform, three to five years out.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move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frozen estate switches to third party support at the renewal date, full sets, session 17 rules.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funding</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50 percent saving, often seven figures a year, funds the migration program that retires the estate.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endgame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Systems retire off third party support with no reinstatement question, because nobody is going back.</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discipline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bridge needs a real destination and a real date. A bridge to nowhere is just cheaper stagnation, comfortable and permanent.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bridge reframes the one way door: when the plan ends in retirement rather than return, reinstatement mathematics stop mattering entirely.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EXECUTION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Executing a switch, five disciplines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Move whole sets.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17's rules apply in full: the switch happens per license set, at renewal dates, with proper termination notice to Oracle.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Harvest while entitled.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support ends, download the patches, updates, and documentation your licenses entitle you to. After the date, the portal closes.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Onboard the provider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Environment discovery and knowledge transfer start before the Oracle coverage ends, so day one has no gap.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every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Licenses, deployments, and evidence files continue exactly as before. Audit exposure did not move; neither does the discipline.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the campaign.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third party switch on real money triggers Oracle attention: retention offers, audit posture, relationship pressure. Anticipated, all of it is manageable; the records make it boring.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CFO, delighted by the economics, proposes moving the entire Oracle estate to third party support, including the actively developed ERP platform. Right call?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Half price on everything is the whole point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fit is per workload, the frozen estate moves, and the actively developed platform that consumes patches and versions stays on Oracle support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third party support is never advisable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provided the switch happens mid term for speed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workloads consume what the trade gives up?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Per workload, always: the split estate is the right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Half price on everything is the whole point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fit is per workload, the frozen estate moves, and the actively developed platform that consumes patches and versions stays on Oracle support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because third party support is never advisable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provided the switch happens mid term for speed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economics are seductive precisely because they are real, which makes over application the characteristic failure. The frozen half of the estate, old versions, no upgrades coming, sustaining tier invoices, moves and saves half, with security's blessing and the provider's controls. The actively developed ERP is a different animal: it takes quarterly patches, plans version upgrades, and needs certifications, all of which flow only from Oracle support. Moving it saves half the fee and costs the entire upgrade path, a trade the platform's roadmap forbids. So the answer is the split estate: each workload assessed on the fit profile, sets separated accordingly, session 17's architecture earning its keep once more. A is enthusiasm outrunning analysis, the CFO's version of the inflated basket. C is the opposite reflex, discarding seven figures of legitimate savings to avoid a decision. D trips on mechanics: switches happen at renewal dates with notice, session 18's execution discipline, and mid term gestures accomplish nothing except forfeiting paid coverage. The split is also the honest answer to Oracle, who will notice the move: the workloads that value Oracle support keep paying for it, and the ones that stopped receiving value stopped paying. That sentence survives every escalation.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SPLIT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estate's support, assigned honestly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32395"/>
                <a:gridCol w="3336863"/>
                <a:gridCol w="2629044"/>
                <a:gridCol w="237625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WORKLOAD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REALITY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ANNUAL EFFECT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ERP platform, active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Patches applied, upgrade planned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Stays on Oracle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$400K, capped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Legacy database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Frozen 4 years, sustaining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Third party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$220K to $110K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Retiring middleware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Migration funded, 3 year runway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Third party bridge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$160K to $80K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embedded in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move possible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Unchanged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$190K a year recovered, security signed off per workload, the ERP's upgrade path untouched, and the migration part funded by its own support savings. The split estate, executed.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third party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Third party support trades Oracle's patch and version stream for half the price and better service on what you already run, a trade that is unambiguously legal and entirely workload dependent.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fit is the frozen and the migration bound, never the actively developed or the subscribed, and the security question is answered per system with compensating controls and honest patching history, not slogans.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Whether or not any workload ever moves, the priced alternative disciplines every renewal conversation, which makes evaluating it properly one of the highest leverage exercises in the module.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20 · Running a support renewal negotiation: the timeline, the leverage, the escalation ladder, and the playbook. Module 4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fit profile.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workload from the baseline audit marked fits, does not fit, or cannot fit. The sustaining tier lines from session 16 go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your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third party candidates at half their current fees. That number is renewal leverage whether or not anyone moves.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patch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candidate: when was the last Oracle patch actually applied? Systems years behind are already living the tradeoff, unpriced.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Sketch one bridge.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most migration ready estate: destination, date, and what half its support fee would fund.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due diligence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questions for any provider: process compliance with the case law, references at your scale, security controls, onboarding, and exit.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Dropping Oracle support, and reinstatement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redresscompliance.com/dropping-oracle-support-and-reinstatement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one way door, in full detail.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Avis saves $8M with third party support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redresscompliance.com/avis-car-rental-weblogic-support-strategy-saves-8m-over-3-years-with-third-party-support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bridge strategy, executed at scale.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Adecco's hybrid support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redresscompliance.com/adecco-hybrid-oracle-support-strategy-saves-e12m-over-3-years-for-global-hr-leader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split estate, worked at a global company.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American Airlines cuts Oracle spend $12M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redresscompliance.com/case-study-oracle-support-optimization-american-airlines-reduces-oracle-spend-by-12m-over-3-years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Support optimization as a program, alternatives included.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Optimizing your Oracle footprint before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redresscompliance.com/optimizing-your-oracle-license-footprint-before-renewal-to-reduce-costs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third party option sits in the wider program.</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third party support providers actually deliver, and what they cannot.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State the law.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Answer the is it legal question accurately, with the history behind the answer.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security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Weigh the no vendor patches question with mitigations, not slogans.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Match the 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workloads belong on third party support and which never will.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it either 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 the alternative as a move, or as the priced option that disciplines every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most leveraged phone number in the module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Third party support is neither the menace Oracle describes nor the free lunch providers advertise. Priced honestly, it changes every support conversation you have.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Oracle fee, the standard third party price point. The existence of that number disciplines every renewal.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Years the independent support industry has operated at enterprise scale, across thousands of Oracle and SAP estates.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Landmark legal saga, Oracle versus Rimini Street, which punished specific practices and left the model itself standing.</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Change to your license position. Licenses, compliance obligations, and audit exposure remain exactly as they were.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16 called this the alternatives horizon. Today the horizon gets a map: what the alternative really is, what it costs, and where it genuinely works.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providers actually sell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Independent firms, Rimini Street and Spinnaker Support the best known, support your Oracle software instead of Oracle, for about half the fee.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Break fix, without source access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engineers diagnose and fix issues in your environment, including custom code Oracle support never touched.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Tax and regulatory updates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Independent research keeps payroll, tax, and compliance content current, the update stream frozen estates actually need.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Old versions, indefinitely</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Versions Oracle moved to sustaining support get full service for as long as you run them. No forced upgrade clock.</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Security by compensation</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Oracle patches; instead virtual patching, configuration hardening, and monitoring guidance around the frozen core.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is never included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Oracle versions, Oracle patches, and upgrade rights. Those flow only from Oracle support, which is the whole trade.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trade in one sentence: half the price, better service on what you have, and no path to what Oracle ships next. Everything else is detail on that sentence.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 support versus third party, honestly</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34629"/>
                <a:gridCol w="4044682"/>
                <a:gridCol w="40952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DIMENSION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ORACLE SUPPORT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THIRD PARTY SUPPORT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22 percent of net, uplifting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Roughly half the Oracle fee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New versions and patches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Included while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Never; the version freezes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Old version coverage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Declines to sustaining, full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service, indefinitely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 code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Outside standard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Typically covered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return path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applicable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Reinstatement mathematics, session 18's door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Neither column wins in general; each wins for specific workloads. The fit profile, coming shortly, is the entire decision.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first question every executive asks: is third party support even legal?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Only Oracle may support Oracle software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unambiguously: the model is lawful, established by long litigation, though specific improper practices by one provider were penalized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operates in a legal gray zone best avoided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for companies outside the United States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the courts actually decide?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model is legal; specific conduct was punished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Only Oracle may support Oracle software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unambiguously: the model is lawful, established by long litigation, though specific improper practices by one provider were penalized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operates in a legal gray zone best avoided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for companies outside the United States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Oracle versus Rimini Street litigation ran for over a decade, and its outcome is the industry's charter: providing independent support for software a customer lawfully licenses is legal, full stop. What the courts punished were specific practices in how one provider historically copied and hosted Oracle's materials, and the industry rebuilt its processes around those rulings. So the executive answer is B, delivered without hedging, followed by the practical corollary: provider due diligence matters. Ask any candidate provider directly how their processes comply with the rulings, and expect a crisp, documented answer, the mature providers have one ready. A is the impression years of vendor messaging was designed to create, and it simply misstates the law. C converts a resolved question back into fog, and fog, as this course keeps finding, always bills someone. D invents a geography that does not exist. One more nuance worth carrying: your licenses, your compliance obligations, and Oracle's audit rights all continue unchanged on third party support, which is why module one's records discipline retires never.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HISTORY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legal history, in four sentences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saga.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sued Rimini Street in 2010; the litigation ran across multiple rounds and appeals for more than a decade, becoming the defining case law of the industry.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stood.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core model, independent engineers supporting software the customer lawfully licenses, using the customer's own entitled materials, was never struck down.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fell.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Specific copying and hosting practices were found infringing and penalized, forcing process changes across the industry.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means for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question is not whether third party support is legal; it is whether a specific provider's current processes are clean. That is a due diligence checklist, not a legal risk.</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Security raises the real objection: without Oracle's quarterly patches, are we exposed?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Patches never mattered anyway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fatally: unpatched Oracle software cannot be run responsibly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a real, manageable tradeoff: compensating controls and honest workload selection decide it, and the answer differs per system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if the provider is small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was the frozen estate's patching reality before the switch?</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2026-08-09T00:32:32Z</dcterms:created>
  <dcterms:modified xsi:type="dcterms:W3CDTF">2026-08-09T00:32:32Z</dcterms:modified>
</cp:coreProperties>
</file>