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4  ·  SESSION 17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Matching service levels and repricing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two policies that block partial termination, and the legitimate paths around them</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annuity machine and the baseline audit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two policies at the heart of the machine, read properly.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Separate sets are separate questions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All Oracle support reprices together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Generally no: repricing operates on the set being modified, and a full termination of a genuinely separate set leaves other sets untouched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unless Oracle grants an exception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but only if the middleware was never installed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boundary is the single most important fact for anyone trying to reduce a support bill: the policies grip within a license set, and a full termination of a complete, separate set is the clean move that triggers nothing elsewhere. The middleware set, bought separately, on its own CSI, terminates whole at its renewal date, and the database set never hears about it. That is why session 16's ghost hunting asked about separability first, and why next session's reduction playbook starts with set mapping. A is the belief that keeps overpaying estates overpaying, the policies are grim but they are not that grim, and knowing their actual reach is the difference between despair and a plan. C inverts the mechanics, no exception is needed for a move the policies permit. D is deployment confusion yet again, installation status has nothing to do with any of this. One caution for the real world: verify set boundaries from the paper, orders and CSIs, not from assumptions, because sets merged by past migrations or fold ins can be larger than they look. The paper decides, as always.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PINCER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the two policies mesh</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blocks the level cut.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Matching service levels removes the support-less-of-it option within a set: no supporting half, no mixed tiers, no production only.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punishes the count cut.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Repricing removes the support-fewer-of-them option: terminate part of a set, and the survivors absorb the cost.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Together, all or nothing.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Within any one set, the only clean moves are full support or full termination. Everything between is designed to disappoint.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ratchet completes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16's fold ins merge sets over time, making all bigger and nothing more expensive. The pincer tightens by default, which is why architecture matters.</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PATHS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legitimate routes, previewed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policies channel reduction into specific shapes. Next session works each one in depth; today, know the map.</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Full set termination</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clean kill: a complete, separable set, terminated at its renewal date with proper notice. Ghost support's exit.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Restructure and repurchase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Buy a right sized new set at negotiated prices, terminate the bloated old one whole. Engineering, not cancellation.</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ULA reset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ULA entry and certification events can restructure support streams wholesale. Module 3's machinery, reused.</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Third party support</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Move whole sets to a third party provider at roughly half cost. Session 19's subject, with its own tradeoffs.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negotiated reduction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concedes support relief at leverage moments rather than lose the stream entirely. Real, and never offered unprompted.</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path works at the set level, on the renewal date, with notice. None of them is an email; all of them are done every year by prepared estates.</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PREVENTION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Set architecture: the discipline that starts today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what you have.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CSI, every set, every mixed bag. The session 16 audit output, now annotated with set boundaries from the actual orders.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separable.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purchases for unrelated platforms go on separate orders, deliberately, creating separate sets. It costs nothing at purchase and buys termination freedom forever.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Resist the merge.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Fold ins and consolidations offered at renewals usually tidy Oracle's books, not yours. A merged set is a bigger hostage.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it into the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8's markup gains a line: orders structured per workload, and where possible, termination and repricing carve outs negotiated at signature, when they are cheap.</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$2M purchase covers two unrelated platforms: a core ERP database and an analytics experiment. One order or two?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One order. Bigger baskets negotiate better discounts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Two orders: the experiment may die, and a separate set can be terminated cleanly without repricing the ERP estate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One order, but with the platforms listed on separate lines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makes no difference to anything downstream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platform might you want to stop paying for someday?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Order structure today is termination freedom tomorrow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One order. Bigger baskets negotiate better discounts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Two orders: the experiment may die, and a separate set can be terminated cleanly without repricing the ERP estate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One order, but with the platforms listed on separate lines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makes no difference to anything downstream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Run the futures. The ERP database is forever; the analytics experiment is, honestly, an experiment. If it dies in year two, and experiments do, a separate order means a separate set, terminated whole at renewal, clean, with the ERP support untouched. One combined order means the dead experiment's licenses sit inside the ERP set, where matching service levels forbids dropping their level and repricing devours any attempt to terminate them, a hostage situation constructed voluntarily, at signature, for no benefit. Because A's premise is weaker than it sounds: discount tiers do not usually turn on whether one order or two arrive the same week, and session 9's negotiation gets the same basket economics across both orders when they close together. C is cosmetic, line items do not create set boundaries, orders do. D is what everyone assumed before this session. The rule that survives: structure orders by workload lifecycle, and buy termination freedom while it costs nothing, because at every later moment it costs everything. Let's watch a decade of that rule.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TWO ESTATES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same purchases, structured differently, ten years on</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26809"/>
                <a:gridCol w="4348034"/>
                <a:gridCol w="449970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ESTATE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THEY BOUGHT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THEY ENDED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mega order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on consolidated orders, merged at every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giant set; two retired platforms still billing $340K inside it, untouchable without repricing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structured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Orders per workload, merges declined, carve outs negotiated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Six clean sets; two terminated whole as platforms retired, $310K a year saved, ERP support untouched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3447288"/>
            <a:ext cx="11274552" cy="548640"/>
          </a:xfrm>
          <a:prstGeom prst="rect">
            <a:avLst/>
          </a:prstGeom>
          <a:solidFill>
            <a:srgbClr val="FDF8EC"/>
          </a:solidFill>
          <a:ln/>
        </p:spPr>
      </p:sp>
      <p:sp>
        <p:nvSpPr>
          <p:cNvPr id="6" name="Shape 3"/>
          <p:cNvSpPr/>
          <p:nvPr/>
        </p:nvSpPr>
        <p:spPr>
          <a:xfrm>
            <a:off x="457200" y="3447288"/>
            <a:ext cx="45720" cy="548640"/>
          </a:xfrm>
          <a:prstGeom prst="rect">
            <a:avLst/>
          </a:prstGeom>
          <a:solidFill>
            <a:srgbClr val="C9A227"/>
          </a:solidFill>
          <a:ln/>
        </p:spPr>
      </p:sp>
      <p:sp>
        <p:nvSpPr>
          <p:cNvPr id="7" name="Text 4"/>
          <p:cNvSpPr/>
          <p:nvPr/>
        </p:nvSpPr>
        <p:spPr>
          <a:xfrm>
            <a:off x="685800" y="3447288"/>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Same products, same discounts, same decade. The difference is order structure, decided in minutes at each purchase, priced across ten years of renewals.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pincer rule,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Matching service levels forces all or nothing within a license set, and repricing punishes partial terminations by recalculating the survivors, together forming the one way valve on the support bill.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policies grip within sets, so separability is everything: full terminations of complete, separate sets are clean, and the paths around the pincer all work at the set level, on renewal dates, with notice.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Set architecture is the prevention, orders structured per workload lifecycle and merges declined, because termination freedom costs nothing at signature and everything afterward.</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18 · Reducing the support bill: termination analysis, restructuring, recontracting, and unsupported deployment, the real options with their risk profiles.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your policies.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current technical support policies, the matching service levels and repricing sections. Twenty minutes, once, changes every plan you make.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one set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a CSI and trace exactly which licenses share its set, from the orders. The answer is usually broader than expected.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Reprice one plan.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any reduction idea in circulation and build today's repricing table for it. Most die honestly at this step; the survivors are real.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the mixed sets.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session 16's sort: which shelfware sits in sets with active licenses? Those are next session's restructuring candidates.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the next order.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Whatever Oracle purchase is next in the pipeline: check whether it should be two orders instead of one, before it signs.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support renewal contract checklist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redresscompliance.com/oracle-support-renewal-contract-checklist-key-clauses-and-best-practices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policies and clauses, line by line.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Optimizing your Oracle footprint before renewal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redresscompliance.com/optimizing-your-oracle-license-footprint-before-renewal-to-reduce-costs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Set aware reduction planning, in program form.</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renewal negotiation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redresscompliance.com/oracle-renewal-negotiation-strategy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pincer meets the negotiation calendar.</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to check your Oracle license position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redresscompliance.com/how-to-check-oracle-license-information-three-options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Tracing sets and CSIs back to their orders.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vendor management, the buyer side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redresscompliance.com/a-guide-to-oracle-vendor-management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Set architecture as a standing procurement discipline.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both policies.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matching service levels and repricing each actually say, and do.</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a termination.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Price the repricing effect before proposing any support reduction.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the pincer.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how the two policies mesh into the one way valve from session 16.</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paths.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 the legitimate routes around the policies, and when each applies.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Architect the sets.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Structure every future purchase so the policies have less to grip.</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pincer has two named parts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16 called it the one way valve. Today the valve gets taken apart: two specific policies in the technical support policies document, working as a pair.</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Policies: matching service levels, and repricing. Together they are why the bill never falls on its own.</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License set, the unit both policies operate on. Set architecture decides your freedom for a decade.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typical net saving from a naive partial termination, once repricing recalculates the survivors.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reinstatement mathematics if support lapses and is wanted back. Dropping support is close to one way.</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Both policies live in the technical support policies, session 6's incorporated by reference document. Reading your current version takes twenty minutes and is this session's real homework.</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POLICY 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Matching service levels, in plain language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All licenses in a license set must be supported at the same service level. You cannot support some licenses of a set and not others.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intent it blocks.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obvious economy, support production, drop support on dev and test, is exactly what this policy exists to prevent.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set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license set generally spans the licenses of a program and its options bought together, and Oracle construes related licenses broadly when it helps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practical test.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Before any reduction plan, the first question is always: what exactly is the set? The answer decides whether the plan is possible at all.</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POLICY TWO</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Repricing, in plain language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Terminate support on part of a license set, and the support for the remaining licenses is recalculated, at current pricing, typically stripping the original discount.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effect.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per license support cost of the survivors rises to fill most of the gap the termination created. The bill barely moves.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design.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converts every partial reduction into a pricing event that favors Oracle, which is why naive business cases collapse on contact.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boundary that matters.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Repricing operates on the set being modified. Genuinely separate sets, from separate orders, are separate questions, and that boundary is where the strategy lives.</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estate wants to keep full support on production licenses and drop support entirely on identical dev and test licenses from the same purchase. Allowed?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Support is per license, and you choose which licenses to cover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Generally no: matching service levels requires the whole license set at one level, and same purchase licenses are one set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if the dev and test servers are physically separate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because dev and test licenses can never be terminated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unit the policy operates 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set is the unit, and the set came from the order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Support is per license, and you choose which licenses to cover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Generally no: matching service levels requires the whole license set at one level, and same purchase licenses are one set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if the dev and test servers are physically separate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because dev and test licenses can never be terminated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Matching service levels is precisely the rule that the obvious economy violates: licenses bought together form a set, and the set is supported at one level, all or nothing. Supporting production while dropping dev and test from the same order is the textbook blocked move, and proposing it to Oracle simply invites a policies citation. A describes how everyone assumes support works before reading the policy, per license choice is exactly what the policy removes. C is the hardware fallacy's sixth appearance, physical separation has never once been the test of anything in this course. D overshoots: the licenses can be terminated, license and support are different things, and a full set termination of a genuinely separate dev environment set, had it been bought as one, would work fine. Which is the lesson hiding in the answer: this estate's problem is not the policy, it is the 2019 purchase order that put production and dev in one set. Today's last section is about never doing that again.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REPRICING, LIVE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partial termination that saved almost nothing</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5055853"/>
                <a:gridCol w="2426809"/>
                <a:gridCol w="379189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POSITION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LICENSES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ANNUAL SUPPORT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Before: one set, bought at 60 percent discount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plan: terminate the 100 unused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$200K, naively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After repricing: survivors recalculated, discount stripped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$281K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Actual saving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$19K, not $100K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Illustrative arithmetic, real mechanism: the survivors reprice toward list rates, and the saving shrinks by more than 80 percent. Every reduction plan gets this table built before anyone writes to Oracle.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estate holds two CSIs from two separate purchases, three years apart: database licenses on one, a retired middleware platform on the other. Does terminating the middleware set reprice the database set?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All Oracle support reprices together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Generally no: repricing operates on the set being modified, and a full termination of a genuinely separate set leaves other sets untouched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unless Oracle grants an exception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but only if the middleware was never installed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Where does the policy's reach actually end?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2026-08-08T23:38:29Z</dcterms:created>
  <dcterms:modified xsi:type="dcterms:W3CDTF">2026-08-08T23:38:29Z</dcterms:modified>
</cp:coreProperties>
</file>