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3  ·  SESSION 14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Certification, the ULA exit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count, the declaration, Oracle's exit playbook, and the mistakes that convert leverage into a renewal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operating rhythm that builds the exit count during the term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exit itself, run step by step.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clause defines the evidence, and you wrote the clause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Refusing the scripts looks like hiding something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Oracle always verifies certifications with its own tooling</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the clause defines the evidence, your verified inventory satisfies it, and the offer is a request you may decline politely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the offer itself breaches the agreement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session 8's script lesson replayed at the moment it pays: obligations live in clauses, and the certification clause, negotiated at entry, names your verified inventory as acceptable evidence. The scripts offer is a request, and requests get answered on their merits: broad collection tooling run across the whole estate sees everything, including whatever it sees, and its output leaves your control, at the exact moment leverage matters most. The professional decline is one sentence: our certification follows the process in section such and such, and the supporting evidence accompanies the declaration. A negotiates against yourself with atmosphere, the same instinct that hands over audit data in week one; declining to exceed the contract is not concealment, it is the contract. B asserts a verification right that exists only if the clause grants it, read yours. D overshoots in the other direction, offering is not breaching, and treating every ask as an attack burns goodwill the timeline may still need. Calm, contractual, cooperative. In that order, at exit as everywhere.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DECLARATION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Writing the certification letter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counts, per product.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listed program with its deployment total, in the contract's metric, reconciled register against scripted inventory.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evidence file behind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attached, but assembled: per product, the register extract, scan output, and cloud tags that produced each number. Ready if the process asks.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scope statement.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entities and environments covered, matching the definitions, cloud included per the negotiated language.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signature the clause names.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Certifications typically require an officer's signature. Brief the executive properly: what the number is, how it was built, why it is defensible.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Delivered per the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notice method, the address, the window. Procedural perfection costs an hour and removes every cheap objection.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AFTERWARD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day after certification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Certification ends the unlimited period and starts the perpetual one. Five housekeeping moves lock the result in.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perpetual position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certified counts are now your entitlement: fixed quantities, session 7 species updated in the library, ULA vintage noted.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unchanged</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annuity stays at 22 percent of the old fee. Verify the first post exit invoice matches; renewals have a way of drifting.</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counting resumes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Unlimited is over. New deployments need licenses again, so module 1's disciplines come back out of storage, permanently.</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confirmation file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letter, the delivery proof, the evidence bundle, and any Oracle acknowledgment, archived where the next decade can find them.</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growth plan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Future needs now price à la carte at session 9 benchmarks, or, if growth genuinely reignites, session 15's frameworks reopen.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certified position is the entitlement library's largest single entry. Treat the confirmation file like the asset it is: audits ten years out will ask for it.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CONVERSIONS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mistakes that turn exits into renewals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Arriving with fog.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records, so the careful review threat lands, and the renewal becomes the safe door. Decided years earlier, priced now.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Counting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Starting the count at T-2 with no dry runs behind it. Rushed counts undercount, and undercounting is donation.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cloud surprise.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Discovering at exit what the certification clause says about the migrated half of the estate. Session 11's classic, matured.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scared.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Treating findings and warnings as emergencies instead of positions. Every scared response prices the next demand.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Taking the extension.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friendly offer of more time, which extends the fog, the annuity clock, and the pressure window all at once. Next question.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T-1, with records solid and the count ready, Oracle offers a free six month ULA extension, to give you more time to count properly. Take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Free time is free, and more care never hurts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because refusing would look uncooperative before the review</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count is ready, the extension mostly extends the pressure window, and certifying on schedule ends the game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extensions are always traps in every circumstance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benefits from six more months?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Free time is rarely free, and this estate does not need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Free time is free, and more care never hurts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because refusing would look uncooperative before the review</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the count is ready, the extension mostly extends the pressure window, and certifying on schedule ends the game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extensions are always traps in every circumstance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Ask the question under the question: who benefits from six more months? Not this company, whose count is done and defensible. Six months buys Oracle two more quarters of renewal conversation, two more chances for a corporate event or cloud move to complicate the count, sometimes an extended annuity clock, and a precedent that the exit date is soft. An estate that is ready certifies on schedule, because certification is the one move that ends the game: after the declaration, there is nothing left to pressure. A prices free wrong, the cost is denominated in leverage, not dollars. B is atmosphere again, the same instinct check 2 retired, contractual behavior on a contractual timeline needs no apology. D swings too far: an estate that genuinely is not ready, mid merger, mid migration, records honestly incomplete, might rationally buy time, but it negotiates that extension deliberately, terms in writing, knowing what it costs, which is session 15's decision discipline. This estate is ready. Sign the letter. End the game.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LETTER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certification, product by product</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55019"/>
                <a:gridCol w="2227072"/>
                <a:gridCol w="58924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LISTED PRODUCT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CERTIFIED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EVIDENCE BEHIND THE 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Database 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210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Register, quarterly scans, cloud tags per the negotiated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168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Cluster configs reconciled to register, per node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Partitioning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210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Feature usage output, matched to EE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Diagnostics and Tuning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210 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Pack usage reports, license views, register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Total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unchanged at $638K; effective cost per processor, about half of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estate entered the ULA forecasting 96 processors and certified 210, the acquisition and the T-6 acceleration included. The letter took an afternoon. The afternoon took three years of records.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exit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Certification converts three years of deployment into permanent entitlement at zero marginal cost, which makes the count date the most valuable afternoon in the agreement's life.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exit is your process, run on your records, per the clause you negotiated at entry, and every move in Oracle's playbook is an attempt to make it theirs instead.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Real deployments accelerated into the term are the right being used, undercounting is donation, extensions mostly extend the pressure, and an on schedule declaration ends the game.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15 · Renew, certify, or restructure: the end of term decision framework, perpetual ULAs, and running the last twelve months deliberately. Module 3 closes.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timeline.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your estate has a ULA: the T-12 to T-0 runway against the real term end date, milestones in the calendar, owners named.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counting rules.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Today's five row table against your own estate: which rows are clear, and which depend on language you should reread tonight?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letter skeleton.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certification letter's structure, products and evidence sources filled in, counts left blank. The blank version removes half the exit fear.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Brief the signer.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the executive whose signature the clause requires, and calendar thirty minutes to walk them through the process before they are asked to sign anything.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Rehearse the declines.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sentences, written down: one declining the scripts, one declining the extension. Calm words, prepared early, spend better.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ULA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certification chapter of the module's reference.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ULA renewal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redresscompliance.com/oracle-ula-renewal-negotiation-tactics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exit pressure campaign, and the counters, in depth.</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Challenging Oracle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redresscompliance.com/challenge-oracle-audit-findings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contested counts get argued and resolved.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Conducting internal Oracle license audits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redresscompliance.com/conducting-internal-oracle-license-audits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methodology the declaration stands 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 Fortune 500 retailer's ULA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redresscompliance.com/case-study-oracle-ula-fortune-500-retailer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An exit run well, from the inside.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timeline.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Execute the twelve month exit runway, milestone by milestone.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counting rules.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exactly what counts on the count date, what does not, and the edge cases between.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playbook.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every move Oracle makes at exit, and answer each one calmly.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declaration.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Produce a certification letter that converts three years into permanent entitlement.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Refuse the conversions.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five mistakes that turn a winnable exit into a renewal, and decline 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declaration, priced in millions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Certification is where everything the module built gets converted, or forfeited. It rewards preparation more than any other event in Oracle licensing.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T-12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before term end, when the exit runway starts. The last dry run happens here, not the first.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Declaration. A letter with counts per product, and the evidence file standing silently behind every number.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marginal cost of certifying more. Support stays at 22 percent of the fee whether you declare 96 processors or 210.</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Years of unlimited deployment, converting to perpetual entitlement in one document. Or not.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13 built the records. Today spends them. If the register is real, this session is a checklist; if it is not, this session is a negotiation.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RUNWAY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exit timeline, T minus twelve to zero</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well run exit is a project with milestones, not an event with a deadline. Five phases, each with one job.</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T-12: final dry run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last rehearsal with time to fix what it finds. Register coverage, cloud mapping, edge cases, all closed by T-9.</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T-6: deployment review</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Planned workloads that are genuinely coming: deploy them properly, inside the term, while the unlimited right still covers them.</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T-3: the freeze and the count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Change discipline on the estate, then the formal count: scripts, register, reconciliation, per product totals, evidence bundled.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T-1: the letter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declaration drafted, reviewed by legal, signed by the executive the clause names. Numbers final.</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T-0: deliver and hold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certification submitted per the clause, inside the window. Then the process from session 12's timeline language runs.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what is absent: panic, and Oracle. The exit is your process, run on your records, per the clause. Their playbook, next, exists to change that.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RULES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counts on the count date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62224"/>
                <a:gridCol w="1577509"/>
                <a:gridCol w="663481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CATEGORY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COUNTS?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Installed and running, on list, in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core test. Production, test, and dev all count if genuinely deployed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Planned but not deployed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Certification counts deployments, not intentions. T-6 exists for this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Off list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covered, never countable. They surface as findings, not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Public cloud deployments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Depends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Whatever the certification clause says. Session 12's sentence decides this row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Standby and DR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Depends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4's failover rules apply: what needed licensing during the term counts like any 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traces to language negotiated at entry and records kept during the term. The count date does not create rights; it converts them.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T-6, the roadmap shows 30 processors of genuine expansion landing next year, after the term ends. The team proposes accelerating the deployment into the term. Legitimate?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Deploying ahead of need to raise the count is abuse of the ULA</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deploying real, planned workloads inside the term is exactly what the unlimited right is for, and they count if installed and running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if Oracle approves the acceleration in writing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empty installs with no workload behind them would work equally well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count date actually test?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Real deployments, accelerated, are the right being used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Deploying ahead of need to raise the count is abuse of the ULA</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Yes: deploying real, planned workloads inside the term is exactly what the unlimited right is for, and they count if installed and running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if Oracle approves the acceleration in writing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empty installs with no workload behind them would work equally well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company paid a fixed fee for unlimited deployment during the term, and deploying genuine, funded, roadmapped workloads before the count date is that right, used well. This is the T-6 milestone's entire purpose: real expansion that would otherwise be bought at list next year becomes certified entitlement this year, at zero marginal cost, and the support bill does not move either way. That is not a loophole; it is the contract's economics working as written. A overcorrects into leaving paid for value on the table, timidity at exit is donation. C invents an approval that does not exist; deployment during the term needs nobody's permission, that is what unlimited means. D is where the line actually is: installations with no workload, spun up to inflate a declaration, are the version that gets contested, session 12's counting method language says installed and running, and a fleet of empty instances installed the week before the count invites exactly the scrutiny that stalls certifications. Accelerate the real. Skip the theater.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THEIR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 at exit, move by move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T-6 renewal call.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Warm, early, and framed as convenience: why bother counting, when another term makes it unnecessary? Session 11's machine, gear two, opening politely.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careful review warning.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Certification recast as audit like risk. It works on fog and bounces off records; you know which estate you are.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helpful scripts.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offer to run Oracle's tooling across the estate, to assist. What the clause requires governs; assistance that expands scope is declined with thanks.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finding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Off list or out of definition issues, raised at maximum leverage, priced against a renewal that would make them disappear. Sessions 12 and 13 exist so this lever has nothing to grip.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slow walk.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Questions, extensions, silence, while the term clock runs. The timeline language from entry, and your on schedule declaration, are the answer.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During the exit, Oracle offers to run its collection scripts across your estate to help certify accurately. The clause, negotiated per session 12, accepts your verified inventory. Obliged?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Refusing the scripts looks like hiding something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Oracle always verifies certifications with its own tooling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clause defines the evidence, your verified inventory satisfies it, and the offer is a request you may decline politely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the offer itself breaches the agreement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8's audit lesson, at the exit.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2026-08-08T22:03:34Z</dcterms:created>
  <dcterms:modified xsi:type="dcterms:W3CDTF">2026-08-08T22:03:34Z</dcterms:modified>
</cp:coreProperties>
</file>