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3  ·  SESSION 13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Living inside a ULA</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Deployment tracking, mid term corporate events, cloud moves, and the records the exit will demand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entry markup: the list, the definitions, and the exit written early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Three unlimited years, operated so the exit wins itself.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definition decides, during the term and at the 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They were deployed under the ULA, so they stay covered and count at exit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They leave the definition at close: transition rights govern the interim, and they exit your future certification count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count at exit as long as the servers stay physically in your data center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ULA fee is reduced proportionally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Session 8's divestiture lesson, now inside an unlimited grant. The divested division leaves the customer definition at close, its use of the listed products stops being covered, and, the part exit planning must absorb, its 25 processors leave your certification forecast, because you cannot certify deployments that no longer belong to a covered entity. The negotiated transition rights from session 12 govern the handover window; without them, the buyer needs licenses at close, priced at Oracle's leverage, mid transaction. A believes deployment history creates permanent rights; the definition, not history, decides coverage. C is the hardware fallacy's fifth appearance in this course, and it remains worth zero. D misreads the instrument: ULA fees are fixed, nothing prorates, which is itself worth knowing before signing one. The operational takeaway: divestitures get a licensing file the week they are announced, and the exit forecast gets rerun the same month.</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Migrating during the term, with the exit in mind</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your counting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12's cloud sentence, or its absence, is the single fact that shapes migration strategy. Reread it before any major move.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Tag everything.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cloud deployment logged with environment, instance type, core count, and dates. If cloud counts at exit, this is the evidence; if not, this is the risk map.</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Sequence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Without cloud counting language, workloads that migrate before the count date leave the certification. Timing major moves after certification can preserve entitlement, legally and materially.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crossing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every workload that moves, record what ran on premises, when it moved, and what replaced it. The exit narrative must survive scrutiny in both environments.</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mid term traps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failed certification traces back to something that happened, or did not happen, during the term. These five account for most of them.</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fog</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register, no snapshots. Three years of deployment nobody can prove. The renewal machine's favorite fuel.</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Off list creep</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Products outside the list deployed by teams who never saw it. Findings, accumulating quietly at unlimited speed.</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Shadow cloud</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Migration without tagging, against certification language nobody reread. Entitlement evaporating by quarter.</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silent merge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acquired estate absorbed into ULA infrastructure before anyone checked the inclusion clause.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vanished evidence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Servers decommissioned, staff departed, records nowhere. Deployments that happened but can no longer be proven.</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Common thread: none of these is a year three problem. They are year one and two behaviors, invisible until the count date prices them.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REHEARSAL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annual dry run, a mock certification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real 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Execute the certification process exactly as the clause describes it: scripted inventory, register reconciliation, per product totals.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Compare and reconcile.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Inventory against register, line by line. Every mismatch is a future dispute, resolved today for free.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Sweep the edges.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Off list products, out of definition entities, untagged cloud, unrecorded decommissions. The traps, checked annually.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the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one page exit readiness note to the ULA owner: the count if certification were tomorrow, and the gaps to close this year.</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year two dry run finds the register covers only 60 percent of what the inventory scripts see. Twelve months remain. What now?</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 scripts will find everything again at the real certification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Reconcile now: rebuild the missing evidence while systems and people still exist, and fix the process that let 40 percent slip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Plan to renew the ULA, since the records are incomplete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Certify early, based on the 60 percent that is documented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can year two fix that year three cannot?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dry run exists to be failed early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The scripts will find everything again at the real certification</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Reconcile now: rebuild the missing evidence while systems and people still exist, and fix the process that let 40 percent slip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Plan to renew the ULA, since the records are incomplete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Certify early, based on the 60 percent that is documented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the dry run doing exactly its job: surfacing a 40 percent evidence gap while it is still repairable. Twelve months out, the machines are running, the deploying teams are reachable, and every undocumented deployment can be evidenced from the live system in an afternoon. At the real count, some of those systems will be decommissioned, some teams gone, and each missing row becomes entitlement donated back. So: reconcile the gap, then fix the intake process that created it, or year three's dry run finds the same hole. A confuses detection with evidence: scripts see what runs today, but the declaration needs deployments proven inside the definitions, and bare scan output invites exactly the dispute the records prevent. C surrenders a winnable exit to the renewal machine a year early, fog is the machine's fuel, and this fog is still clearing. D is not how certification works, the count happens at term end, and certifying the documented fraction donates the rest. Rehearsals exist so the performance is boring. Let them fail loudly, early.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SCORECARD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Exit readiness, measured annually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55019"/>
                <a:gridCol w="3897376"/>
                <a:gridCol w="422215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MEASURE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READY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YEAR TWO NUMBER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Register coverage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Above 95 percent of scripted inventory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 percent, reconciliation underway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tagging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Every instance tagged, mapped to the counting language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Tagged from Q3 of year one onward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Off list findings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Zero, gate holding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found at dry run, remediated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Event files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per corporate event, built same month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Divestiture file complete, forecast updated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Exit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 projected, owner named, date calendared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168 processors and rising, owner assigned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one page, updated yearly, is the whole session. A ULA owner who can produce it has already decided how the exit ends.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13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living rule,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unlimited term is not a holiday from counting; it is the period in which the exit count is either built, deployment by deployment, or lost to fog.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register, the quarterly snapshot, the provisioning gate, the cloud log, and the annual dry run cost days per quarter and decide the millions between session 11's best and worst exits.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Corporate events and cloud moves are processed the month they happen, against the definitions and counting language written at entry, because at exit the same work costs leverage instead of email.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14 · Certification, the ULA exit: the count, the declaration, Oracle's exit playbook, and the mistakes that convert leverage into a renewal.</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14</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 the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ULA or not, start a deployment register for one Oracle product this week. The habit transfers; the template is today's table.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Could a team in your company deploy an Oracle product tomorrow without anyone checking a list? If yes, that is the finding.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Reread the cloud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ULA exists: the certification clause against your actual migration plans, on one page, for the ULA owner.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File the last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your most recent acquisition, divestiture, or reorganization and build its licensing file now, while it is still fresh.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a mini dry run.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product, one weekend hour: inventory it, compare against any records you have, and note the coverage percentage. That number is your baseline.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Conducting internal Oracle license audits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redresscompliance.com/conducting-internal-oracle-license-audits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dry run methodology, in full detail.</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ULA negotiation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redresscompliance.com/oracle-ula-negotiation-playbook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term management chapter of the module's reference.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check your Oracle license position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redresscompliance.com/how-to-check-oracle-license-information-three-options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inventory techniques behind the quarterly snapshot.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ULA renewal negotiation tactics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redresscompliance.com/oracle-ula-renewal-negotiation-tactics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the term records are ultimately protecting you from.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licensing in M&amp;A due diligence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redresscompliance.com/cio-checklist-for-oracle-licensing-in-ma-due-diligence-steps-before-and-after-a-merger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event file discipline, at transaction depth.</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13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the rhythm.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Operate the quarterly tracking cadence that makes certification a formality.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the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Record every deployment with the evidence the exit count will stand 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the events.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Process acquisitions, divestitures, and reorganizations at event time, not at exit.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Migrate with the exit in mind.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Track cloud moves against the certification language you negotiated.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Rehearse the exit.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 the annual dry run that finds the gaps while they are still cheap.</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term is not a holiday from counting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unlimited years feel like freedom from license management. They are the opposite: the years in which the exit count is either built or lost.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Day 1</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When exit preparation starts. Not year three. The register opens the week the ULA is signed.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36</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of deployments the certification count must reconstruct. Records beat memory at that range, every time.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annuity, billing every year of the term regardless of anything. The meter that never pauses.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Count date. Everything this session builds exists to make one afternoon in year three completely boring.</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11's renewal machine runs on fog, and fog is manufactured during the term, not at the end. Today is the anti fog session.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RHYTHM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operating cadence of a well run ULA</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habits, none of them heavy. Together they produce the one thing the exit needs: a defensible number with evidence behind it.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register, always on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deployment of a listed product logged as it happens: what, where, how big, since when.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quarterly snapshot</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scripted inventory each quarter, reconciled against the register. Drift caught in weeks, not years.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provisioning gate</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Session 11's one page on one wall: the product list checked before any Oracle software deploys.</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cloud log</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cloud deployment tagged and dated, mapped to the certification language that decides if it counts.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annual dry run</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mock certification once a year. The exit rehearsed three times before it happens once.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Total effort: a few days per quarter. Total value: the difference between session 11's best exit and its worst, which was measured in millions.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REGISTER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ULA register records, per deployment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12661"/>
                <a:gridCol w="4082965"/>
                <a:gridCol w="477892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FIELD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CAPTURES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THE EXIT NEEDS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Product and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listed program, counted per session 2's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count is per product, per the contract's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Host and environment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Server or cloud instance, cores, virtualization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Module 1's counting evidence, ready made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Entity and location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company in the definition, which country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Proves the deployment sits inside the grant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Deployed since, decommissioned when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Installed and running on the count date is the test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Install records, feature usage, screenshots, scan output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declaration is only as strong as what stands behind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row per deployment, kept current. This is module 1's evidence discipline with a deadline attached: the count date is coming whether the register exists or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colleague argues: we have a ULA, deployment is unlimited, so tracking deployments is wasted effort until the final year. Right?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Right. Unlimited means the numbers cannot matter until certification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Right, as long as the final year count is done carefully</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Wrong: the exit count is built from term records, and tracking also catches off list deployment while it is still fixable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Wrong, because Oracle requires quarterly reports during a ULA</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year three know that year one forgot?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Unlimited deployment, not unlimited memory</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Right. Unlimited means the numbers cannot matter until certification</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Right, as long as the final year count is done carefully</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Wrong: the exit count is built from term records, and tracking also catches off list deployment while it is still fixable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Wrong, because Oracle requires quarterly reports during a ULA</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colleague has confused compliance with strategy. True, deployments of listed products cannot be non compliant on quantity during the term, that is the product being paid for. But the certification count reconstructs three years of deployment, and a count built in year three from memory, tickets, and departed employees' knowledge shrinks under its own uncertainty, which is precisely how session 11's sloppy exit certified half its true estate. Tracking during the term also catches the two things unlimited never covered: off list products and out of definition entities, both fixable cheaply mid term and expensive at exit. B fails on physics: careful counting in year three cannot recover evidence that was never captured, servers get decommissioned, staff leave, cloud instances vanish. D invents an obligation; the register serves your exit, not Oracle's reporting. A ULA without a register is a prepaid asset nobody is keeping the receipt for.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EVENTS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Corporate events, processed at event time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acquisition closes.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the inclusion language from session 12 the same week. Covered: the new estate joins the register and grows the count. Not covered: it stays tracked separately, and nothing merges until licensing signs off.</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divestiture signs.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leaving entity exits the definition at close. Transition rights activate if negotiated; its deployments leave your future count either way, so the exit forecast updates now.</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reorganization lands.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legal entities against the customer definition, every time. Entities drift out of definitions quietly, and the register should say who deploys what, under which name.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rule for all three.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licensing file for a corporate event is built the month it happens. At exit, reconstructing a two year old reorganization is archaeology; at event time it is an email.</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Mid term, your company divests a division that runs 25 processors of listed products. What happens to those deployments?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They were deployed under the ULA, so they stay covered and count at exit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leave the definition at close: transition rights govern the interim, and they exit your future certification count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count at exit as long as the servers stay physically in your data center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ULA fee is reduced proportionally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is inside the definition, the day after close?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13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2026-08-08T22:03:33Z</dcterms:created>
  <dcterms:modified xsi:type="dcterms:W3CDTF">2026-08-08T22:03:33Z</dcterms:modified>
</cp:coreProperties>
</file>