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LICENSING MASTERY  |  MODULE 3  ·  SESSION 12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Negotiating ULA entry</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product list, the definitions, cloud counting, and pricing the unlimited period honestly</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ULA structure, certification, and the economics of unlimited</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Everything is negotiable before signature. Almost nothing after. 30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30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12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grant covers the definition, and the definition was written at entry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automatically. The ULA covers the whole company</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Only what the ULA's customer definition and acquisition language say: without it, the acquired estate sits outside the grant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if the acquired company retires its own Oracle contracts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Acquisitions always require a new ULA</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Session 8 taught that licenses cover the entities in the customer definition; a ULA raises the stakes because the definition now governs an unlimited grant and the certification count. With automatic inclusion language, the acquired firm's 30 processors join the grant, deploy freely, and fatten the exit count, all for a sentence negotiated at entry. Without it, they are a separate license estate that must be tracked separately, and merging the environments quietly creates unlicensed use inside the unlimited period. A is the whole company assumption that transaction teams repeat until an audit corrects them. C mixes up the acquired company's own paper with yours; retiring theirs solves nothing about yours. D overstates it, though Oracle will happily suggest exactly that, at a price. Acquisition language is among the cheapest clauses in the entry negotiation and among the most expensive to lack.</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EXIT, WRITTEN NOW</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Certification mechanics that belong in the entry paper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counting method.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counts, installed and running, and from what data sources. Your own verified inventory named as acceptable evidence.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Cloud counting.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Public cloud deployments count at certification, stated plainly. Session 11's modern classic, closed with one negotiated sentence.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timeline.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defined certification window, a defined response period for Oracle, and what happens if the parties disagree on the count.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 audit at exit.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Certification is a declaration process, not an audit trigger. Language separating the two keeps the fear gear out of the machine.</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12 of 40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PRICE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Pricing the unlimited period honestly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fee has no list price, no benchmark table, and no public comparables. It is anchored entirely by preparation, yours or theirs.</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forecast anchor</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Session 11's method: honest growth, priced à la carte at benchmark discounts. The fee must beat that ceiling or the ULA loses.</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annuity lens</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Fee times 22 percent, every year, indefinitely. Compare decades, not terms; a lower fee outranks a longer term.</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legacy fold in</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Existing support streams often merge into the ULA fee's annuity. Watch the base: fold ins are where support quietly ratchets.</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term choice</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Three years standard. Longer terms suit genuine long growth; they also delay the exit skill your estate needs to learn.</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walk away</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À la carte purchases at session 9 discounts remain available every day. The ULA must beat them, or it is branding.</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Oracle prices ULAs on your fear of counting and your enthusiasm for the word unlimited. Arrive with the forecast and both levers stop working.</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12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CHOREOGRAPHY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Running the entry negotiation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Paper before price, again.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list, the definitions, and certification mechanics agreed before the fee conversation opens. Session 10's rule, at ULA stakes.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markup, all blocks.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entry checklist as a single redline: definitions, cloud counting, caps, and the session 8 clauses together.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Spend the moment.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seven figure signature is maximum leverage. The renewal cap and audit terms that were hard rungs in session 10 are reachable here.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Model three exits.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Certify low, certify high, renew: price all three before signing, so no exit can surprise you into a rollover.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Keep the alternative alive.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à la carte path stays priced and visible until signature. Unlimited is a convenience, not a necessity, and the room should know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honest three year forecast, priced à la carte at benchmark discounts, totals $3.2M. Oracle proposes a $4.2M ULA fee. What is the right response?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Sign. Unlimited is worth a premium over any forecast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Sign if the term can be extended to five years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Counter from the forecast: the fee must land under the à la carte ceiling, or the ULA simply loses to buying as you grow</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Refuse ULAs on principle and buy à la carte regardless of the numbers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is the ceiling, and who set it?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forecast is the ceiling, and the ceiling does the negotiating</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Sign. Unlimited is worth a premium over any forecast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Sign if the term can be extended to five years</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Counter from the forecast: the fee must land under the à la carte ceiling, or the ULA simply loses to buying as you grow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Refuse ULAs on principle and buy à la carte regardless of the numbers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$3.2M ceiling is the whole negotiation: at $4.2M the ULA pays a million dollar premium for flexibility you may never use, and then 22 percent of that premium annually forever, roughly $220K a year of pure annuity difference. The counter writes itself: here is our forecast, here is the à la carte cost, the fee lands meaningfully below it or we buy as we grow. A pays for a word; upside insurance is worth something, but a premium plus its annuity is a lot of insurance against good news. B fixes the wrong variable, stretching the term dilutes the fee but delays the exit and extends the annuity clock. D throws away the genuinely good version of the deal; when growth honestly outruns the ceiling, session 11 showed the ULA winning at $15K a processor. The forecast, not the fee, opens the conversation. Whoever brings the only number anchors the room.</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TERM SHEET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entry markup, before and after</a:t>
            </a:r>
            <a:endParaRPr lang="en-US" sz="27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691045"/>
                <a:gridCol w="3618992"/>
                <a:gridCol w="4964515"/>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TERM</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ORACLE'S DRAFT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AS NEGOTIATED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Product list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Nine products, full stack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Four growth products, precisely named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Fee and annuity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$4.2M, support $924K per year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$2.9M, support $638K, uplift capped at 3 percent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Customer and M&amp;A</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Signing entity only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All majority owned affiliates, acquisitions included automatically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Certification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Standard clause, cloud silent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Cloud counts at exit, own inventory accepted, defined timeline, no audit trigger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Session 8 block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Absent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45 day audit terms, divestiture transition, price hold on off list products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negotiated column is one prepared markup at the leverage moment a seven figure signature creates. The draft column is what signing the proposal as sent would have locked in for three years.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12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12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entry rule,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Everything about a ULA is negotiable in the weeks before signature and almost nothing after, so the entry markup is the highest leverage document in the whole module.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product list is scoped to real growth, the definitions are sized for an unlimited grant, and the certification mechanics, cloud counting first among them, are written while they cost a sentence.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fee is anchored by your own forecast and the à la carte ceiling, and it carries its annuity with it, so the negotiation compares decades and lets the arithmetic say no.</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13 · Living inside a ULA: deployment tracking, mid term corporate events, cloud moves, and the records the exit will demand.</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12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13</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Draft your list.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a ULA were proposed tomorrow: which products belong on it, from real growth plans? Which would be padding?</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the ceiling.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Price that growth à la carte at session 9 discounts, support included. Write the number down; it anchors everything.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definitions.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Against your org chart and deal pipeline: what would the customer definition and acquisition clause need to say?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cloud sentence.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sentence that makes your cloud deployments count at certification. Keep it; it may be worth millions.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Model three exits.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Certify low, certify high, renew, with rough numbers. If one of them frightens you, that is the one to plan for.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Oracle ULA negotiation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redresscompliance.com/oracle-ula-negotiation-playbook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entry checklist in full reference form.</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database ULA negotiation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redresscompliance.com/oracle-database-ula-negotiation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Entry terms for the database ULA specifically.</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Negotiating and managing an Oracle PULA</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redresscompliance.com/negotiating-and-managing-an-oracle-pula-10-contract-traps-you-must-avoid</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perpetual variant's entry traps, before session 15 prices it.</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Field tested Oracle negotiation strategies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redresscompliance.com/field-tested-oracle-negotiation-strategies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leverage moment doctrine, applied at ULA scale.</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licensing in M&amp;A due diligence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redresscompliance.com/cio-checklist-for-oracle-licensing-in-ma-due-diligence-steps-before-and-after-a-merger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acquisition clause, from the transaction side.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12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12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Scope the list.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Build a product list around real growth, and keep the shelf out of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definitions.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Customer, territory, and M&amp;A language sized for an unlimited grant.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exit at entry.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Certification mechanics, cloud counting included, agreed before the term starts.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it honestly.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Anchor the fee to your forecast and the à la carte ceiling, not to the word unlimited.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negotiation.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Use the leverage a seven figure signature creates, on the clauses that matter most.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Entry is the only real negotiation a ULA gets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Once the unlimited period starts, the terms are fixed until exit, and at exit the leverage belongs to whoever wrote the entry paper better.</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$4.2M</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proposed fee on today's example deal. Whether it is a bargain or a donation is decided this session.</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10</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Entry terms on today's checklist. Every one costs a sentence now, and a fortune to miss later.</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 yrs</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Until any of this can be revisited. A ULA is module 2's timing rule with the window welded shut.</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22%</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Of whatever fee you sign, every year, indefinitely. The fee negotiation is really an annuity negotiation.</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 ULA signature is one of the four leverage moments from session 8, at maximum size. Everything on the markup list is winnable this week, and much harder ever again.</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12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CHECKLIST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blocks of the entry negotiation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same five block reading from session 10's working session, applied to the biggest order form Oracle prints.</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product list</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Which programs are unlimited. The single highest value decision on the paper, in both directions.</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definitions</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Customer, territory, affiliates: who deploys, where, and what happens when the org chart moves.</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Certification mechanics</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How the exit count works, written now: method, scope, cloud, timeline, and what Oracle may contest.</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commercial terms</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Fee, the support base it sets, caps on the annuity, and what happens to legacy support streams.</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session 8 block</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Audit terms, price holds for products off the list, divestiture rights. The standard markup still applies.</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Oracle's draft will be precise on the fee and vague on certification. Your markup does the opposite of accepting that.</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12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LIST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Scoping the product list, the draft against the right list</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318916"/>
                <a:gridCol w="2537994"/>
                <a:gridCol w="5417642"/>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PRODUCT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IN ORACLE'S DRAFT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HONEST CALL</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Database EE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Included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Keep. The growth engine, and the reason a ULA is on the table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RAC, Partitioning, packs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Included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Keep. They scale with every EE deployment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WebLogic Suite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Included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Question. Real middleware growth, or list padding?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Analytics, GoldenGate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Included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Remove. No growth plans; each one raises the fee and the annuity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Advanced Security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Included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 10's stowaway, back again. Remove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Every product on the list raises the fee, and the fee sets the annuity forever. Every product off the list that you deploy anyway is session 11's off list finding. Scope to the growth, precisely.</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12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Oracle offers to add the full technology stack to the list, everything, for only 15 percent more on the fee. Generous?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Maximum coverage for a modest premium removes all compliance risk</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because a broader list always certifies more licenses at exit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 usually: the premium buys mostly shelf, raises the annuity forever, and the risk it removes is better handled by scoping discipline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because adding products to a ULA list is not allowed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15 percent more fee cost over a decade?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everything list is the inflated basket, in ULA form</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Maximum coverage for a modest premium removes all compliance risk</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because a broader list always certifies more licenses at exit</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Not usually: the premium buys mostly shelf, raises the annuity forever, and the risk it removes is better handled by scoping discipline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because adding products to a ULA list is not allowed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Run session 9's arithmetic: 15 percent on a $4.2M fee is $630K now, plus 22 percent of that, about $139K, every year, indefinitely. Over a decade the generous add on costs about $2M, and it buys unlimited rights to products with no deployment plans, which certify as nothing at exit because nothing gets deployed. A buys insurance against a risk that scoping discipline and a provisioning gate handle for free. B has certification backwards: you certify what you deploy, not what was listed. D is simply wrong; lists are negotiated freely at entry. The honest version of this trade exists, by the way: if middleware genuinely might scale, price that one product's addition on its own forecast. Whole stack for 15 percent is not that. It is the inflated basket from session 9, wearing an unlimited costume.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DEFINITIONS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Definitions sized for an unlimited grant</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Customer definition.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All majority owned affiliates, current and future. In a ULA this decides whose deployments exist at all, during the term and in the exit count.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acquisition clause.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Companies acquired mid term: do their deployments join the unlimited grant and count at certification? Written at entry, this is routine; discovered at exit, it is a dispute.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Territory.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Worldwide, explicitly. An unlimited grant with country limits is a compliance program with extra steps, and cloud regions make silent limits worse.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Divestiture rights.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8's transition clause, ULA sized: a divested entity's deployments need somewhere to go, and the answer should predate the transaction.</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12 of 40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Eighteen months into the ULA, your company acquires a firm running 30 processors of listed products. Do those deployments join the unlimited grant and the exit count?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automatically. The ULA covers the whole company</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what the ULA's customer definition and acquisition language say: without it, the acquired estate sits outside the grant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if the acquired company retires its own Oracle contracts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Acquisitions always require a new ULA</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Session 8's question, at unlimited scale.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2026-08-08T20:44:14Z</dcterms:created>
  <dcterms:modified xsi:type="dcterms:W3CDTF">2026-08-08T20:44:14Z</dcterms:modified>
</cp:coreProperties>
</file>