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3  ·  SESSION 11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ULA fundamentals and economics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Structure, the certification mechanism, and when unlimited genuinely makes sense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working session markup, closing module 2</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highest stakes contract Oracle sells, examined.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cloud counts if the clause says it counts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deployments are deployments, wherever they run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Often not: many standard ULAs limit or exclude public cloud counts at exit unless negotiated language says otherwise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because AWS is an Oracle authorized cloud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and running Oracle in AWS during a ULA is a breach</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modern classic. Standard ULA language typically lets you run the listed products in authorized clouds during the term, but limits or excludes those deployments from the certification count at exit, so a company that migrates hard to AWS mid term can arrive at certification with half its estate invisible to the count, and a renewal suddenly looking necessary. A is intuition, not contract. C confuses permission to run with the right to count; authorized cloud policies govern the term, the certification clause governs the exit. D overshoots: the running itself is generally permitted. The fix is session 12's job: cloud counting written into the certification clause at entry, when it costs a sentence, not at exit, when it costs a renewal.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FIT TEST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a ULA genuinely makes sense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Real growth, honestly forecast.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Deployment of the listed products will clearly outrun the fee. The forecast is built from project plans, not from the sales deck.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right products.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Growth is concentrated in a few programs you can list precisely. Unlimited everything is paying for shelf; unlimited the-three-things-you-are-scaling is a deal.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Tracking discipline.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can inventory deployments continuously, module 1's skills, because the exit count is only as good as the records behind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exit plan from day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Certification date in the calendar at signing, an owner named, and the counting rules understood before the unlimited period begins.</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TRAP VERSION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a ULA becomes a renewal machine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same contract, run without discipline, produces a different product: a subscription that renews forever out of fear. The mechanism has four gears.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fog</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Three years of not counting, because unlimited made counting feel unnecessary. The exit arrives with no defensible number.</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fear</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Certification framed as an audit like event: get the count wrong, face a compliance claim. Renewal offered as the safe exit.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gap</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Off list and uncountable cloud deployments surface at exit, priced at Oracle's leverage, unless a renewal makes them go away.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rollover</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Another term, another fee, the annuity ratchets up, and the estate is three more years from ever standing on its own count.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Perpetual ULAs, the PULA, remove the exit entirely: no certification, ever, in exchange for a larger fee and a permanent annuity. Sometimes right, always irreversible; session 15 prices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ULA decision, in four steps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Forecast without the word unlimited.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Project the listed products' deployment over the term from real plans. This number exists before any fee is discussed.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alternative.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growth bought à la carte at session 9's benchmark discounts, plus its support. That is the ceiling any fee must beat.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decade, not the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Fee plus ten years of support at 22 percent, against à la carte plus its support. The annuity difference often decides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Decide the exit before the entry.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certification plan does not exist at signing, the renewal machine is already running. No exit plan, no ULA.</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Term end approaches. Deployment grew modestly, records are solid. The rep warns: renew the ULA, or certification will be reviewed very carefully. What is the right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Renew. A careful review sounds like an audit threat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Certify: with solid records, the count is defensible, the licenses become perpetual, and the support stays flat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Let the ULA lapse without certifying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Renew, but negotiate a smaller fee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Whose fear is being sold?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Records turn the threat back into a process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Renew. A careful review sounds like an audit threat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Certify: with solid records, the count is defensible, the licenses become perpetual, and the support stays flat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Let the ULA lapse without certifying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Renew, but negotiate a smaller fee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careful review line is the renewal machine's fear gear, and it works precisely on companies without records. This company has them, so certification is what it was designed to be: a declaration backed by evidence, converting three years of deployment into permanent entitlement with support unchanged. A pays a seven figure fee to avoid a process the records already win. C is the only genuinely dangerous option: an uncertified lapse can forfeit the entitlement the fee already bought. D negotiates the size of an unnecessary purchase. One caveat keeps this honest: if growth genuinely continues, a renewal can be the right economics, but that is session 15's deliberate decision framework, not a response to a threat. Certify from strength, renew from arithmetic, never either from fear.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THREE EXITS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same ULA, three ways it ends</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268555"/>
                <a:gridCol w="431495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EXIT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HAPPENS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TEN YEAR POSITION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Certify, with records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180 processors declared and accepted, perpetual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$3M fee, $660K support flat, strongest per unit cost in the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 from fear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New $3.3M fee, three more unlimited years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$6.3M and counting, annuity ratcheted, exit still unlearned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Certify, sloppy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95 counted, cloud estate missed, gaps priced at exit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Perpetual position half its true size, plus a settlement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4288536"/>
            <a:ext cx="11274552" cy="548640"/>
          </a:xfrm>
          <a:prstGeom prst="rect">
            <a:avLst/>
          </a:prstGeom>
          <a:solidFill>
            <a:srgbClr val="FDF8EC"/>
          </a:solidFill>
          <a:ln/>
        </p:spPr>
      </p:sp>
      <p:sp>
        <p:nvSpPr>
          <p:cNvPr id="6" name="Shape 3"/>
          <p:cNvSpPr/>
          <p:nvPr/>
        </p:nvSpPr>
        <p:spPr>
          <a:xfrm>
            <a:off x="457200" y="4288536"/>
            <a:ext cx="45720" cy="548640"/>
          </a:xfrm>
          <a:prstGeom prst="rect">
            <a:avLst/>
          </a:prstGeom>
          <a:solidFill>
            <a:srgbClr val="C9A227"/>
          </a:solidFill>
          <a:ln/>
        </p:spPr>
      </p:sp>
      <p:sp>
        <p:nvSpPr>
          <p:cNvPr id="7" name="Text 4"/>
          <p:cNvSpPr/>
          <p:nvPr/>
        </p:nvSpPr>
        <p:spPr>
          <a:xfrm>
            <a:off x="685800" y="4288536"/>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Same company, same deployments, same paper. The spread between the rows is operational discipline, which is why modules 1 and 2 came first.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ULA rule,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ULA is a fixed fee for unlimited deployment of a defined list for a defined term, and every one of those definitions is exactly as binding as the word unlimited is seductive.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Certification converts deployments into permanent entitlement at no extra cost, which makes the exit count the single most valuable inventory your estate will ever produce.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economics only work when honestly forecast growth outruns the fee and its decade of support, so the decision is made with arithmetic before entry, never with fear at exit.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12 · Negotiating ULA entry: the product list, the definitions, cloud counting, and pricing the unlimited period honestly.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your ULA, if you have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product list, the certification clause, and the definitions. Note what counts at exit, and where your cloud estate stands.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fit test.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questions from today against your own growth plans. Would a ULA pass, honestly?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your version.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realistic three year growth, à la carte at benchmark discounts, plus support. That number is your ceiling for any fee.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off list risk.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 ULA exists or is proposed: which Oracle products in your estate would sit outside its list?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exit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would own certification, three years from now? If no name comes to mind, that is the finding.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ULA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redresscompliance.com/oracle-ula-negotiation-playbook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module in reference form, entry to exit.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ULA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redresscompliance.com/oracle-database-ula-negotiation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database ULA specifically, where most ULAs live.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ULA renewal negotiation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redresscompliance.com/oracle-ula-renewal-negotiation-tactics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renewal machine, and how buyers step off it.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and managing an Oracle PULA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redresscompliance.com/negotiating-and-managing-an-oracle-pula-10-contract-traps-you-must-avoid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perpetual variant and its ten contract traps.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a Fortune 500 retailer's ULA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redresscompliance.com/case-study-oracle-ula-fortune-500-retailer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economics of this session, played out at a real company.</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the machine.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the five moving parts of a ULA and which one decides the outcome.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bet.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Compare a ULA fee against the honest à la carte alternative, before signing.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Respect certification.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the exit count that converts unlimited into your permanent entitlement.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Spot the trap version.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Recognize when a ULA is a growth tool and when it is a renewal machine.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Judge the fit.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Apply the four part test for whether a ULA belongs in your estate at all.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highest stakes paper Oracle prints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One fixed fee, unlimited deployment of a defined product list for a defined term, and a single count at the end that decides whether it was a bargain or a decade of overpayment.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 years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typical unlimited term. Everything you deploy in it can become permanent entitlement, if the exit is run well.</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Certification at exit. One count, one document, and it fixes your license position for good.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22%</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Annual support, calculated on the ULA fee, and it continues at that level after exit no matter what you certify.</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asterisk on unlimited. The grant covers the products on the list, the entities in the definition, nothing else.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2's toolkit applies in full: a ULA is an ordering document with a grant, definitions, and special terms. It is just the version where every clause is worth ten times more.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ANATOMY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moving parts, one outcome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ULA is these five components. Four are negotiated at entry; the fifth is executed at exit, and it inherits every choice made in the first four.</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fixed fee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payment for the unlimited period. It also sets the support annuity: 22 percent of it, every year, indefinitely.</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product list</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exact programs covered. Deploying anything off the list is unlicensed use, inside an agreement everyone believes is unlimited.</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term</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Usually three years. Deployment freedom has an end date; the support bill does not.</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definitions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Customer, territory, and the M&amp;A language, module 2's clauses, now governing an unlimited grant.</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Certification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exit count. Deployments on the count date convert to perpetual licenses. Everything after it is bought at list.</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12 negotiates the first four at entry. Sessions 13 and 14 live inside the term and run the exit. Today is the economics of the whole machine.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ECONOMICS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ULA, priced against the honest alternative</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062224"/>
                <a:gridCol w="2041483"/>
                <a:gridCol w="2691045"/>
                <a:gridCol w="347980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SCENARIO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EXIT COUNT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À LA CARTE COST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VERDICT ON THE $3M FEE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Modest growth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40 processors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$1.25M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Paid 2.4 times the alternative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Strong growth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96 processors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$3.0M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Breakeven, before the support tail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Aggressive growth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200 processors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$6.2M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Effective $15K per processor, a strong deal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4288536"/>
            <a:ext cx="11274552" cy="548640"/>
          </a:xfrm>
          <a:prstGeom prst="rect">
            <a:avLst/>
          </a:prstGeom>
          <a:solidFill>
            <a:srgbClr val="FDF8EC"/>
          </a:solidFill>
          <a:ln/>
        </p:spPr>
      </p:sp>
      <p:sp>
        <p:nvSpPr>
          <p:cNvPr id="6" name="Shape 3"/>
          <p:cNvSpPr/>
          <p:nvPr/>
        </p:nvSpPr>
        <p:spPr>
          <a:xfrm>
            <a:off x="457200" y="4288536"/>
            <a:ext cx="45720" cy="548640"/>
          </a:xfrm>
          <a:prstGeom prst="rect">
            <a:avLst/>
          </a:prstGeom>
          <a:solidFill>
            <a:srgbClr val="C9A227"/>
          </a:solidFill>
          <a:ln/>
        </p:spPr>
      </p:sp>
      <p:sp>
        <p:nvSpPr>
          <p:cNvPr id="7" name="Text 4"/>
          <p:cNvSpPr/>
          <p:nvPr/>
        </p:nvSpPr>
        <p:spPr>
          <a:xfrm>
            <a:off x="685800" y="4288536"/>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Assumes EE with RAC and packs, about $31K net per processor at a 60 percent discount. The fee only wins if deployment genuinely outruns it. Forecast honestly, before the word unlimited starts doing the thinking.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Two years into a database ULA, a team deploys Oracle Analytics, which is not on the product list. Covered by the unlimited agreement?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 ULA covers Oracle deployments during the term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if the fee was large enough</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the grant covers the listed products only, and off list deployment is unlicensed use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but Oracle will fold it into certification automatically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exactly did the grant say?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Unlimited applies to the list, not the logo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 ULA covers Oracle deployments during the term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if the fee was large enough</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the grant covers the listed products only, and off list deployment is unlicensed use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but Oracle will fold it into certification automatically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ULA grant is session 7's grant language at maximum stakes: unlimited quantity, defined scope. Analytics is off the list, so that deployment is unlicensed, sitting inside an estate whose culture currently believes nothing needs counting, which is exactly why off list deployment is the most common ULA era audit finding. A is the belief the word unlimited was chosen to create. B confuses the size of the fee with the scope of the grant. D inverts certification: the exit counts listed products only, and off list findings get priced separately, at Oracle's leverage. The discipline: the product list on a wall where the platform teams can see it, and a gate in provisioning for anything Oracle that is not on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EXIT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Certification, the count that decides everything</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mechanism.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term end you declare deployments of the listed products. That number becomes your perpetual license entitlement, and the unlimited right ends.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Installed and running deployments on the count date, in scope of the definitions. Public cloud deployments often need explicit language to count at exit; many standard ULAs limit or exclude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support does.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Nothing. The annuity stays at 22 percent of the fee regardless of the number certified, high count or low. Certifying more costs nothing extra, forever.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implication.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properly counted deployment is free permanent entitlement. Undercounting at certification is donating licenses back to Oracle, and it happens constantly.</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During a standard ULA, a company migrates half its Oracle estate to AWS. At certification, do those cloud deployments count toward the perpetual entitlement?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deployments are deployments, wherever they run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Often not: many standard ULAs limit or exclude public cloud counts at exit unless negotiated language says otherwise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because AWS is an Oracle authorized cloud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and running Oracle in AWS during a ULA is a breach</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certification clause actually say?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2026-08-08T20:44:13Z</dcterms:created>
  <dcterms:modified xsi:type="dcterms:W3CDTF">2026-08-08T20:44:13Z</dcterms:modified>
</cp:coreProperties>
</file>