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1  ·  SESSION 1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How Oracle licensing actually works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product estate, the contract stack, and the five places enterprises get burned</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THE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8 modules, taught from the buyer's side of the table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map for everything that follows. 30 minutes, 3 knowledge checks.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1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8 processor licenses, or a 200 named user minimum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16 processor licenses, or 25 named users in total</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8 processor licenses, or a 200 named user minimum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8 processor licenses, or a 25 named user minimum in total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32 processor licenses, or an 800 named user minimum</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16 cores × 0.5 core factor = 8 processor licenses. The Enterprise Edition minimum is 25 Named User Plus per processor, so 8 × 25 = 200 NUP even if only 40 people use the system. A forgets the core factor applies, C applies the 25 user minimum once instead of per processor, and D multiplies instead of halving. The minimum, not the headcount, often decides the price.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POLICY VERSUS CONTRACT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Oracle's rules are not your rules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partitioning policy.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document that says VMware does not limit licensing is policy, not contract. It appears in audits as if it were law.</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Matching service levels.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support policy that blocks dropping support on part of a license set. Real leverage against reduction, but negotiable at the right moments.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LMS collection scripts.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Nothing in most contracts obligates running Oracle's scripts. What you provide in an audit is a negotiation, within your audit clause.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discipline.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Oracle's field teams quote policy fluently. Your position is built on the signed paper. Keep the two separate in every conversation.</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LIFECYCLE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license's life, and where the money leaks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stage has a default outcome that favors Oracle. Management at each stage is the whole discipline.</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Buy</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Discounts look generous against list. The terms you skip at signature price the next decade.</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Deploy</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Features get enabled, VMs migrate, and entitlements drift from reality within months.</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Support</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22 percent compounds with uplifts. The bill outgrows the license spend it was based on.</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Audit</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 measures the drift and prices it at list. Findings become sales leverage.</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5 · Renew or exit</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moment of maximum leverage, on whichever side prepared for it.</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stage has a default outcome, and every default favors Oracle. One side runs this play every quarter; yours sees it every three years.</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FIVE BURNS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enterprises actually get hurt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VMware.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Soft partitioning positions can put every host a VM could reach in scope. The most expensive finding in most audits.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Enabled options.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Partitioning, Diagnostics, Tuning: features a DBA can switch on that each cost real money per processor.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Java.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employee metric prices the whole workforce, not the installs. Quiet download records become loud audit letters.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ULA exits.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Certification counted wrong, or under time pressure, converts leverage into another unlimited term.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Support drift.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Paying full support on shelfware for years because partial termination looked blocked and nobody pushed.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In an audit of a heavily virtualized estate, which finding is typically the most expensive?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Named User Plus shortfalls on small databases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Diagnostics and Tuning packs enabled without licenses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Soft partitioning scope expansion across the VMware estate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Lapsed support requiring reinstatement fees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which finding scales with infrastructure, not usage.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Soft partitioning scope expansion across the VMware estate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Named User Plus shortfalls on small databases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Diagnostics and Tuning packs enabled without licenses</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Soft partitioning scope expansion across the VMware estate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Lapsed support requiring reinstatement fees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VMware position scales with your infrastructure, not your usage: one database on one VM can pull every host the VM could reach into scope, priced per core at list. NUP shortfalls (A) and enabled packs (B) are real but bounded findings, and reinstatement (D) is a support issue. C can reach eight figures on its own, which is why module 5 spends a full session on defending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managed estates do differently</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named owner for Oracle licensing, with sourcing, IT, and legal in a defined loop. Not a shared inbox.</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 entitlement library.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OMA, order, and amendment in one place, current within a quarter. The audit defense starts here.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Deployment truth.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live record of where Oracle software runs and which features are enabled, reconciled to entitlements.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Renewals, ULA end dates, and Oracle's own quarter ends, worked twelve months ahead. Leverage is mostly timing.</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map,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Five product families, each with its own rulebook, governed by a small stack of signed documents that outrank every policy paper Oracle publishes.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metrics carry most of the money, and the counting rules, not the list prices, decide what you owe.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Every stage of the license lifecycle leaks money by default. The rest of this course is how to stop it, stage by stage.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 · Processor and Named User Plus: the full counting rules, core factors, minimums, and multiplexing.</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1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paper.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Locate your OMA or OLSA and your three largest ordering documents. Just find them, do not analyze yet.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Sketch the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List where Oracle software runs today: databases, middleware, applications, Java. Rough is fine.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support bill.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Last year's Oracle support renewal total and its renewal date.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Note the metrics.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 those three orders, write down which license metric each line uses.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one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one thing about your own Oracle position you cannot currently answer. The course will.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vendor management, the buyer side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redresscompliance.com/a-guide-to-oracle-vendor-management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operating model from slide 16, in full: account team mechanics, audit posture, renewal cadence.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Dealing with Oracle sales tactics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redresscompliance.com/dealing-with-oracle-sales-tactics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quarter end pressure and policy-as-contract arguments work from the other side.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Conducting internal Oracle license audits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redresscompliance.com/conducting-internal-oracle-license-audits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self assessment your homework starts. Do this before Oracle does it for you.</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How Oracle selects audit targets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redresscompliance.com/how-oracle-selects-targets-for-software-license-audits-an-advisory-for-cios-and-procurement-leaders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triggers that put you on the audit list, and the ones you control.</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Field tested Oracle negotiation strategies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redresscompliance.com/field-tested-oracle-negotiation-strategies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 preview of modules 2 and 8: the strategies the capstone assembles.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 the five Oracle product families and how each one is licensed.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stack.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which documents actually bind you, and which are just Oracle policy.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basics.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Explain Processor and Named User Plus metrics at a working level.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See the lifecycle.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Follow a license from purchase to audit to renewal, and where money leaks.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Spot the traps.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Recognize the five findings that appear in nearly every Oracle audit.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stakes, in four numbers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Oracle licensing is not an IT administration task. It is one of the largest unmanaged financial exposures in the enterprise.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$47.5K</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List price for one Database Enterprise Edition processor license, before options are added</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22%</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Annual support fee on the net license price, every year, designed never to go down</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8%+</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Typical annual support uplift in recent years, compounding on the annuity</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5</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Recurring audit findings that drive most compliance exposure. You will know all five today.</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In under five years of support payments you have bought your licenses a second time. That arithmetic is the whole game.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ESTATE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product families, five different rulebooks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Most enterprises run at least four of these. Each is licensed, audited, and negotiated differently.</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Database &amp; options</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EE, SE2, and the separately licensed options and packs. The center of most audits.</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Middleware</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WebLogic, analytics, integration. Often installed wider than anyone remembers buying.</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Applications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E-Business Suite, JD Edwards, PeopleSoft, Siebel. Mature estates, big support bills.</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Java</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Licensed per employee since 2023. The fastest growing audit campaign Oracle runs.</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Cloud</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OCI credits and SaaS subscriptions. Different paper, different renewal economics.</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Quick gut check: how many of these five does your company run? For most enterprises it is at least four, with one owner expected to know them all.</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PAPER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contract stack, what binds and what does not</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69429"/>
                <a:gridCol w="4268555"/>
                <a:gridCol w="403656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DOCUMENT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IS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DECIDES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Oracle Master Agreement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framework contract (OMA today, OLSA in older estates)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Definitions, audit clause, territory, assignment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Ordering document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transaction paper for each purchase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Products, metrics, quantities, price, special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Technical Support Policies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Incorporated by reference, changes over time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Support pricing rules, matching service levels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Policy papers (partitioning, cloud)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Published guidance, not signed by you</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contractually. Everything, in audit practice.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single most useful habit in Oracle licensing: for every claim, ask which signed document says so.</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auditor says the partitioning policy requires licensing every VMware host. What decides what you actually owe?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partitioning policy published on oracle.com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Technical Support Policies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Your signed OMA and ordering documents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output of Oracle's LMS audit scripts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What decides what you actually owe?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partitioning policy published on oracle.com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Technical Support Policies</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Your signed OMA and ordering documents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output of Oracle's LMS audit scripts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Only signed documents create obligations. The partitioning policy is unsigned guidance (A), the support policies govern support pricing, not license scope (B), and audit scripts measure deployments, they do not define what you owe (D). In any licensing dispute, the answer lives in the OMA and the ordering documents.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METRICS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Two metrics carry most of the money</a:t>
            </a:r>
            <a:endParaRPr lang="en-US" sz="2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4454144"/>
                <a:gridCol w="4407747"/>
              </a:tblGrid>
              <a:tr h="411480">
                <a:tc>
                  <a:txBody>
                    <a:bodyPr/>
                    <a:lstStyle/>
                    <a:p>
                      <a:pPr indent="0" marL="0">
                        <a:buNone/>
                      </a:pP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PROCESSOR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NAMED USER PLUS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it counts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Cores where the software runs, times a core factor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Individuals or devices with access, direct or indirect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math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16 Intel cores × 0.5 core factor = 8 processor licenses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Count every human and device, including through interfaces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floor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 minimum, but counts the whole cluster in soft partitioning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25 NUP per processor for EE. The minimum often decides the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Where it fits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Internet facing and high user count systems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Small, known, countable user populations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2 does the full arithmetic. Today: know that the metric choice is itself a negotiation.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server runs Database EE on 16 Intel cores, core factor 0.5. How many processor licenses, and what is the NUP minimum if you licensed by user instead?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16 processor licenses, or 25 named users in total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8 processor licenses, or a 200 named user minimum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8 processor licenses, or a 25 named user minimum in total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32 processor licenses, or an 800 named user minimum</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Do the arithmetic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2026-08-08T10:09:27Z</dcterms:created>
  <dcterms:modified xsi:type="dcterms:W3CDTF">2026-08-08T10:09:27Z</dcterms:modified>
</cp:coreProperties>
</file>