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77240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ORACLE CLOUD MANAGEMENT · SESSION 9 OF 30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1143000"/>
            <a:ext cx="112745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Oracle Support Rewards</a:t>
            </a:r>
            <a:endParaRPr lang="en-US" sz="4700" dirty="0"/>
          </a:p>
        </p:txBody>
      </p:sp>
      <p:sp>
        <p:nvSpPr>
          <p:cNvPr id="4" name="Shape 2"/>
          <p:cNvSpPr/>
          <p:nvPr/>
        </p:nvSpPr>
        <p:spPr>
          <a:xfrm>
            <a:off x="457200" y="2743200"/>
            <a:ext cx="146304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92608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E8D9A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cloud bill pays your support bill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457200" y="4114800"/>
            <a:ext cx="54086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session</a:t>
            </a:r>
            <a:endParaRPr lang="en-US" sz="11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25 and 33 cent accrual, rules and mechanics</a:t>
            </a:r>
            <a:endParaRPr lang="en-US" sz="11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worked example that zeroes a real support bill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323076" y="4114800"/>
            <a:ext cx="54086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Builds on</a:t>
            </a:r>
            <a:endParaRPr lang="en-US" sz="11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7: the commitment; session 8: BYOL's third column</a:t>
            </a:r>
            <a:endParaRPr lang="en-US" sz="11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Next: session 10, OCI cost governance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56235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26 minutes  |  redresscompliance.com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22314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Cloud Management  |  Session 9 of 30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 / 17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RUNNING THE PROGRAM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operations that keep the rebate real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Track the accrual.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console shows rewards earned alongside consumption. It joins the monthly cost review from session 6 as a standing line: earned, redeemed, expiring.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Redeem on cadence.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Apply rewards to every tech support invoice as it lands. Rewards expire 12 months from earning; a redemption backlog is a countdown, not a savings account.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Alarm the expiry.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standing alert 90 days before any accrued balance lapses. The program's only real failure mode is free money quietly timing out.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Route the credit.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Decide whose budget benefits: the rebate lands on the support renewal, but the consumption that earned it came from cloud budgets. Settle the internal accounting once, or the program dies in a turf war.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Reforecast with support changes.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Support terminations, ULA exits, and BYOL moves change the redemption target. The loop is only as valuable as the bill it offsets; recompute both sides together.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Cloud Management  |  Session 9 of 30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10 / 17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STRATEGIC READ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Oracle pays you to consume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Understanding the program's purpose tells you how hard you can lean on it.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362407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463040"/>
            <a:ext cx="362407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664208"/>
            <a:ext cx="32583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support base is the prize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40080" y="2359152"/>
            <a:ext cx="325831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Oracle's on premises support stream is its most profitable revenue, and its most attacked: third party support and cloud exits erode it. Rewards convert would be defectors into OCI consumers who keep paying support, at a discount Oracle controls.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282440" y="1463040"/>
            <a:ext cx="362407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282440" y="1463040"/>
            <a:ext cx="362407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1" name="Text 9"/>
          <p:cNvSpPr/>
          <p:nvPr/>
        </p:nvSpPr>
        <p:spPr>
          <a:xfrm>
            <a:off x="4465320" y="1664208"/>
            <a:ext cx="32583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lock in arithmetic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4465320" y="2359152"/>
            <a:ext cx="325831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An estate whose support bill is fully offset by Rewards has a new switching cost: leave OCI and the $2M bill comes back. Model the exit scenario with the offset removed before celebrating the zero.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107680" y="1463040"/>
            <a:ext cx="362407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107680" y="1463040"/>
            <a:ext cx="362407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5" name="Text 13"/>
          <p:cNvSpPr/>
          <p:nvPr/>
        </p:nvSpPr>
        <p:spPr>
          <a:xfrm>
            <a:off x="8290560" y="1664208"/>
            <a:ext cx="32583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negotiation footnote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8290560" y="2359152"/>
            <a:ext cx="325831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Rewards are a published program, not a concession, so they stack ON TOP of negotiated discounts. Never let a rep count them as part of your discount; they are table stakes, and session 5's benchmarks assume them.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457200" y="48463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18" name="Shape 16"/>
          <p:cNvSpPr/>
          <p:nvPr/>
        </p:nvSpPr>
        <p:spPr>
          <a:xfrm>
            <a:off x="457200" y="48463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9" name="Text 17"/>
          <p:cNvSpPr/>
          <p:nvPr/>
        </p:nvSpPr>
        <p:spPr>
          <a:xfrm>
            <a:off x="685800" y="48463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program is real money and real strategy at once. Take the money; price the strategy.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Cloud Management  |  Session 9 of 30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11 / 17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3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 a commitment negotiation, the rep proposes: 30% credit discount, and we will include Support Rewards, calling it a 55% total value package. The correct response is: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Accept; 55% total value is above session 5's benchmark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Separate the ledgers: Rewards are a published program every UC customer gets, so the negotiated discount is 30%, below benchmark for the size, and the discount conversation continues from there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Reject Rewards to keep the negotiation clean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Ask for 55% discount plus Rewards on top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here. Which part of the package did the rep actually concede?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Cloud Management  |  Session 9 of 30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12 / 17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3 ·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Rewards are table stakes, not concessions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Accept; 55% total value is above session 5's benchmark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Separate the ledgers: Rewards are a published program every UC customer gets, so the negotiated discount is 30%, below benchmark for the size, and the discount conversation continues from there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Reject Rewards to keep the negotiation clean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Ask for 55% discount plus Rewards on top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rep conceded 30 points; the other 25 belong to a published program the estate would earn anyway, the same way every Universal Credits customer with a support bill does. Folding table stakes into the concession count is a classic anchoring move, and the counter is bookkeeping, not outrage: two ledgers, program value on one side, negotiated value on the other, and the negotiation resumes at a 30% offer against a session 5 benchmark that calls for more. Refusing the program punishes yourself, and demanding 55 plus Rewards mistakes the benchmark for a floor; the discipline is simply never letting the two ledgers blur.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Cloud Management  |  Session 9 of 30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13 / 17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SPENDING THE LOOP AT A RENEWAL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Four places the Rewards arithmetic changes another negotiation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support renewal.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bill fully offset by Rewards is still a bill worth attacking: the offset is contingent on consumption, so pursue caps and reductions as if it were not there, and bank the difference.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cloud platform decision.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 any OCI versus AWS or Azure comparison for Oracle workloads, the offset is OCI exclusive money. Omitting it biases the TCO against OCI; module 3's comparison will carry it.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third party support fork.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Rimini style support halves the bill but exits the loop: no Oracle support, nothing to redeem against. At high OCI consumption, Rewards can beat the third party discount; run both curves before choosing.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ULA exit.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33 cent rate lives only while the ULA does. Model the drop to 25 cents into the exit economics, and time heavy consumption accordingly.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Cloud Management  |  Session 9 of 30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14 / 17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RECAP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822960"/>
            <a:ext cx="112745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9, three sentences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457200" y="1737360"/>
            <a:ext cx="146304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965960"/>
            <a:ext cx="11274552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One. The loop is precise: Universal Credits consumption earns 25 cents per dollar, 33 with an active ULA, redeemable against the on premises tech support annuity only, expiring 12 months after earning.</a:t>
            </a:r>
            <a:endParaRPr lang="en-US" sz="16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Two. The identity that runs every model: consumption times rate against the bill, 4 times the bill zeroes it at the standard rate, and the offset is hard money that belongs in every migration case and platform comparison.</a:t>
            </a:r>
            <a:endParaRPr lang="en-US" sz="16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Three. Rewards are table stakes that stack on negotiated discounts, never a concession, and the strategic price of the zeroed bill is a new switching cost you should model before you celebrate it.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4526280"/>
            <a:ext cx="1127455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5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Next session</a:t>
            </a:r>
            <a:endParaRPr lang="en-US" sz="110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5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10 closes module 2: OCI cost governance. Budgets, compartments, tagging, and the monthly operating rhythm that keeps the meter, the commitment, and the loop honest.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22314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Cloud Management  |  Session 9 of 30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15 / 17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HOMEWORK · ABOUT AN HOUR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week: run your own loop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Find the accrual.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Rewards balance in your console: earned, redeemed, and anything approaching expiry. If rewards have already lapsed, compute what they were worth; that number funds the alarm.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Compute the identity.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Trailing 12 month consumption times your rate against the tech support bill. Write the coverage percentage down.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Check the redemption cadence.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Who applies rewards to support invoices, and how quickly after accrual? If the answer is nobody, that is this week's fix.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Correct one business case.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Find the most recent OCI versus elsewhere comparison in your estate and check whether the offset was in it. If not, reissue the math.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Settle the budget question.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 paragraph, agreed with finance: whose budget the redeemed rewards benefit. Turf kills this program more often than math does.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Cloud Management  |  Session 9 of 30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16 / 17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FURTHER READING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reads, all free on redresscompliance.com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Each one extends a thread from this session.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457200" y="157276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97280" y="146304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Oracle Support Rewards guide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redresscompliance.com/oracle-support-rewards-guide-2026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program rules in full, today's session in reference form.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457200" y="233172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2441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97280" y="233172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Oracle OCI licensing and cost guide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redresscompliance.com/oracle-oci-cloud-infrastructure-licensing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consumption machinery the accrual keys off.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457200" y="320040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331012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097280" y="320040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Oracle BYOL: a comprehensive guide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redresscompliance.com/oracle-byol-a-comprehensive-guide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support annuity BYOL keeps alive, the loop's redemption target.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457200" y="406908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417880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097280" y="406908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Oracle cloud negotiations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redresscompliance.com/oracle-cloud-negotiations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Where the two ledger discipline fits in the wider negotiation.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457200" y="493776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504748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097280" y="493776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OCI versus AWS for Oracle workloads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redresscompliance.com/oci-vs-aws-for-oracle-workloads-licensing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platform comparison the offset belongs in, ahead of module 3.</a:t>
            </a:r>
            <a:endParaRPr lang="en-US" sz="1550" dirty="0"/>
          </a:p>
        </p:txBody>
      </p:sp>
      <p:sp>
        <p:nvSpPr>
          <p:cNvPr id="19" name="Shape 1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Cloud Management  |  Session 9 of 30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17 / 17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WELCOME AND OBJECTIVES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things you will walk away with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loop.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Exactly how a dollar of OCI consumption becomes 25 or 33 cents off the tech support bill, step by step.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rules.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earns, what redeems, what expires: the eligibility fine print that decides whether the arithmetic actually lands.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worked case.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real shaped estate taken from full support bill to zero, with every number shown.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operations.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Accrual tracking, redemption cadence, and the expiry clock nobody sets an alarm for.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strategy.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the program exists, what it does to every business case, and how to spend it at a renewal.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Cloud Management  |  Session 9 of 30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 / 17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LOOP, PRECISELY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 dollar in, twenty five cents back, step by step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Support Rewards is not a discount on cloud. It is a rebate against the on premises support annuity, funded by cloud consumption.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362407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463040"/>
            <a:ext cx="362407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664208"/>
            <a:ext cx="32583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 · Consume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40080" y="2359152"/>
            <a:ext cx="325831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Universal Credits consumption on OCI services earns rewards: $0.25 per dollar consumed, $0.33 for customers with an active unlimited license agreement. Consumption earns; commitment alone does not.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282440" y="1463040"/>
            <a:ext cx="362407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282440" y="1463040"/>
            <a:ext cx="362407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1" name="Text 9"/>
          <p:cNvSpPr/>
          <p:nvPr/>
        </p:nvSpPr>
        <p:spPr>
          <a:xfrm>
            <a:off x="4465320" y="1664208"/>
            <a:ext cx="32583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 · Accrue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4465320" y="2359152"/>
            <a:ext cx="325831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Rewards accrue monthly as consumption happens, visible in the console alongside the billing data. They are denominated in dollars and belong to the account, not to a person or project.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107680" y="1463040"/>
            <a:ext cx="3624072" cy="320040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107680" y="1463040"/>
            <a:ext cx="3624072" cy="7315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5" name="Text 13"/>
          <p:cNvSpPr/>
          <p:nvPr/>
        </p:nvSpPr>
        <p:spPr>
          <a:xfrm>
            <a:off x="8290560" y="1664208"/>
            <a:ext cx="3258312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 · Redeem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8290560" y="2359152"/>
            <a:ext cx="3258312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Accrued rewards apply against Oracle tech support invoices, the 22% annuity on your on premises licenses, potentially down to zero. Not against SaaS, not against cloud services, not against new licenses.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457200" y="48463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18" name="Shape 16"/>
          <p:cNvSpPr/>
          <p:nvPr/>
        </p:nvSpPr>
        <p:spPr>
          <a:xfrm>
            <a:off x="457200" y="48463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9" name="Text 17"/>
          <p:cNvSpPr/>
          <p:nvPr/>
        </p:nvSpPr>
        <p:spPr>
          <a:xfrm>
            <a:off x="685800" y="48463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bill BYOL obliges you to keep paying is the same bill this program pays down. Sessions 8 and 9 are one system; model them together.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Cloud Management  |  Session 9 of 30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 / 17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ELIGIBILITY RULES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fine print that decides whether the math lands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Universal Credits earn.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program keys to Universal Credits consumption. Pay As You Go estates do not accrue; if the Rewards math matters to you, it is another argument for the commitment.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Tech support redeems.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Rewards pay tech support for on premises programs, the database and middleware annuity. SaaS subscriptions and cloud service fees are outside the loop.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Rewards expire.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Accrued rewards have a shelf life, 12 months from earning, then they lapse. An unredeemed reward is a forfeit with better branding; the redemption cadence matters.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Third party spend differs.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Marketplace purchases of third party software ride your commitment but do not earn rewards the same way. The accrual line in the console is the truth; reconcile it against expectations.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ULA bonus.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33 cents instead of 25 while an unlimited agreement is active: Oracle paying ULA customers extra to build cloud habits before certification. Take it, and remember it at exit planning.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Cloud Management  |  Session 9 of 30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 / 17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1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An estate consumes $200K a month of Universal Credits and pays $1.4M a year in tech support plus $800K in Fusion SaaS subscriptions. At the standard rate, what do Rewards do to those two bills?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$600K a year accrues and can be split across both bills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$600K a year accrues and applies against the $1.4M tech support bill only, taking it toward $800K; the SaaS bill is untouched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Nothing accrues; $200K a month is below the program floor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$600K accrues and reduces the OCI bill itself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here. $200K × 12 × $0.25. And what does the reward redeem against?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Cloud Management  |  Session 9 of 30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 / 17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1 ·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$600K against tech support only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$600K a year accrues and can be split across both bills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$600K a year accrues and applies against the $1.4M tech support bill only, taking it toward $800K; the SaaS bill is untouched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Nothing accrues; $200K a month is below the program floor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$600K accrues and reduces the OCI bill itself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$200K a month is $2.4M a year of consumption; at 25 cents that accrues $600K, and the redemption target is the tech support annuity alone: the $1.4M drops toward $800K, while the Fusion subscription sits outside the loop entirely. There is no meaningful program floor, small consumption accrues small rewards, and answer D is the misreading to retire today: Rewards never touch the cloud bill, they are not a discount, they are a rebate aimed at the annuity. The effective result: the estate's total Oracle spend drops by $600K without a single negotiation.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Cloud Management  |  Session 9 of 30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6 / 17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ZEROING A BILL, WORKED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From $2M of support to zero: the whole model</a:t>
            </a:r>
            <a:endParaRPr lang="en-US" sz="27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188720"/>
          <a:ext cx="11274552" cy="914400"/>
        </p:xfrm>
        <a:graphic>
          <a:graphicData uri="http://schemas.openxmlformats.org/drawingml/2006/table">
            <a:tbl>
              <a:tblPr/>
              <a:tblGrid>
                <a:gridCol w="4012976"/>
                <a:gridCol w="2484223"/>
                <a:gridCol w="4777353"/>
              </a:tblGrid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LINE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AMOUNT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WHERE IT COMES FROM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Tech support bill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$2.0M / yr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22% annuity on the on premises license base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OCI consumption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$8.0M / yr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Measured Universal Credits burn, per session 7's sizing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Rewards accrued (25¢)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$2.0M / yr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$8M × $0.25; at 33¢ the same accrual needs only $6.06M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Support bill after redemption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$0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Rewards applied to every tech support invoice as it lands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15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Effective OCI discount equivalent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25%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rebate restated: every OCI dollar effectively costs 75 cents while support remains to offset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457200" y="5815584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6" name="Shape 3"/>
          <p:cNvSpPr/>
          <p:nvPr/>
        </p:nvSpPr>
        <p:spPr>
          <a:xfrm>
            <a:off x="457200" y="5815584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7" name="Text 4"/>
          <p:cNvSpPr/>
          <p:nvPr/>
        </p:nvSpPr>
        <p:spPr>
          <a:xfrm>
            <a:off x="685800" y="5815584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breakeven identity: consumption × rate ≥ support bill. At 25¢ that is 4× the bill; at 33¢ it is 3×. Below breakeven the program still pays; it just pays partially.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Cloud Management  |  Session 9 of 30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7 / 17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2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CFO asks: we pay $1.2M support and are planning $3M a year of OCI. Do we zero the bill? And should the answer change the migration case?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Yes, zeroed: any OCI spend eliminates support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No: $3M × $0.25 is $750K, the bill drops to $450K; and yes, the case changes, because $750K of annual offset belongs in the migration's business case as hard savings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No, and irrelevant: Rewards are a rounding error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Yes, if the $3M is committed rather than consumed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here. Consumption × rate versus the bill. And who should be told?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Cloud Management  |  Session 9 of 30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8 / 17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2 ·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$750K of offset: not zero, and absolutely material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Yes, zeroed: any OCI spend eliminates support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No: $3M × $0.25 is $750K, the bill drops to $450K; and yes, the case changes, because $750K of annual offset belongs in the migration's business case as hard savings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No, and irrelevant: Rewards are a rounding error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Yes, if the $3M is committed rather than consumed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identity is consumption times rate: $3M × $0.25 is $750K against a $1.2M bill, leaving $450K, zeroing would need $4.8M of consumption at the standard rate. And the second half of the question is the important half: $750K a year of hard, contractual offset transforms a migration business case, and any comparison of OCI against AWS or Azure that omits it is wrong by exactly that amount, in Oracle's disfavor. Answer D repeats session 7's central lesson in new clothes: commitment does not earn, consumption earns, and a commit sized beyond consumption forfeits twice, once as credits, once as the rewards those credits would have earned.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Oracle Cloud Management  |  Session 9 of 30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9 / 17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2026-08-12T17:27:23Z</dcterms:created>
  <dcterms:modified xsi:type="dcterms:W3CDTF">2026-08-12T17:27:23Z</dcterms:modified>
</cp:coreProperties>
</file>