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8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Oracle BYOL to OCI</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Your perpetual licenses are the biggest discount OCI offers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Conversion ratios and the qualifying rules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License included versus BYOL, priced honestly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6: the toggle; session 7: the commitment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9, Oracle Support Rewards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BYOL COMPLIANCE IN THE CLOUD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counting obligation nobody briefs the cloud team 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license, one place.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license allocated to OCI stops covering whatever it covered on premises. Decommission the source or license it separately; the overlap is a classic audit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dated allocation record: which entitlements, from which orders, cover which cloud instances at which counts. The cloud console shows toggles, not entitlements; only your ledger connects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Scaling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Scale a BYOL service from 8 to 16 OCPUs and the entitlement requirement doubles with it. Elasticity is a licensing event; alert on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Options parity.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Features enabled in the cloud must match options owned, per instance. The feature usage views exist in cloud databases too, and they still record everything.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posture.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BYOL estates get asked two questions: show the entitlements, and show they are not double counted. The ledger answers both in an afternoon, or the audit does it for you in six months.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ENTITLEMENT PORTFOLIO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BYOL is a portfolio move, not an instance setting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Where the licenses sit interacts with every other Oracle decision the estate has running.</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restructuring</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Licenses parked in BYOL must keep support, which locks their license sets out of termination plans. Decide the support endgame first, then allocate BYOL from the sets you intend to keep forever.</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ULA interactions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Inside a ULA, cloud deployments count toward certification under the averaging rules; BYOL from certified licenses only exists after exit. The ULA timeline dictates the BYOL timeline, never the reverse.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endgame test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Before parking licenses in the cloud, ask where the estate is in five years. Full OCI: BYOL freely. Multi cloud or shrinking Oracle: keep the shelf flexible, license included buys freedom at a price.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wrong BYOL allocation is reversible, licenses can come home, but every quarter it stands it shapes support bills, audit exposure, and negotiation leverage.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company BYOLs its EE licenses to OCI but leaves the on premises databases those licenses covered running during a 9 month migration overlap. The accurate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migrations get a grace period automatically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unlicensed gap: the same licenses cannot cover both ends of the migration, so the overlap needs separate cover, planned as a cost of the migration, or a negotiated bridge from Oracle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as long as the on premises databases are only used for fallback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problem only if Oracle audits during those 9 months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One license, one place. Where are the licenses?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overlap is real usage and needs real cover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migrations get a grace period automatically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unlicensed gap: the same licenses cannot cover both ends of the migration, so the overlap needs separate cover, planned as a cost of the migration, or a negotiated bridge from Oracle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as long as the on premises databases are only used for fallback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problem only if Oracle audits during those 9 months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Once the licenses are allocated to OCI, the on premises databases they used to cover are running unlicensed: there is no automatic migration grace, and fallback is still a running installed database under the Mastery course's counting rules. The clean plays: run the overlap on license included and flip the toggle to BYOL at cutover, or negotiate an explicit migration bridge into the deal, Oracle grants them for moves it wants. Answer D is the audit lottery: the gap exists whether or not anyone inspects it, the feature usage views and configuration records date everything, and nine months of overlap is exactly the kind of finding settlements are made of.</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BYOL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habits that keep the lever safe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Ledger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BYOL toggle flips until the allocation is written: entitlement, source order, target instance, count, date.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Toggle audit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6's habit, now with entitlement eyes: every database service checked BYOL versus license included against both intent and the ledger.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Source decommission tracked.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BYOL allocation carries the date its on premises source was retired, or a line item covering the overlap.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Scale alerts.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Elasticity events on BYOL instances alert the license owner; scaling is consumption of entitlements, not just credits.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Portfolio review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BYOL map against the support strategy, ULA timeline, and five year platform intent. Parked licenses are a decision renewed, not a default.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BYOL is the biggest single lever on the OCI price, roughly half the database service rate, riding on actively supported full use licenses at 2 OCPUs per EE processor, with options brought alongside.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honest model has three columns: the rate gap, the support annuity BYOL keeps alive, and the Support Rewards that claw part of it back, and sometimes license included genuinely wins.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One license, one place: the ledger, the quarterly toggle audit, and the decommission dates are what make the discount audit proof instead of audit bait.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9: Oracle Support Rewards. The 25 and 33 cent accrual in full, zeroing a support bill, and working the loop into renewals.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BYOL ledger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toggles.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database service instance: BYOL or license included, from the console. You did this in session 6; now it gets its second column.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Attach entitlements.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BYOL instance: which licenses, from which order, at what count. Blanks are findings.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allocated license: is the on premises workload it used to cover retired? Date it, or flag the overlap.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Verify support status.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Confirm active support on every allocated license set. A lapsed set under a BYOL instance is a silent disqualification.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comparison.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license included instance, remodeled as BYOL with the three column math. If BYOL wins, you have found next quarter's saving.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BYOL: a comprehensive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redresscompliance.com/oracle-byol-a-comprehensive-guide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rulebook behind today's mechanics slide.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BYOL versus license included on OCI and Exadata Cloud@Customer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redresscompliance.com/oracle-byol-vs-license-included-on-oci-and-exadata-cloudcustomer-a-cost-comparison-guide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three column model worked across service tiers.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BYOL cloud transfer and license retention rules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redresscompliance.com/oracle-byol-cloud-transfer-license-retention-rules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happens to entitlements moving in and out of clouds.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rate mechanics BYOL plugs into.</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third column of the model, ahead of next session.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BYOL changes the OCI price more than any negotiated discount, and what your license shelf is actually worth in the cloud.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entitlements qualify, the conversion ratios, and the support rule that makes the whole thing legal.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comparison.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BYOL versus license included, modeled honestly, including the support bill nobody puts in the spreadsheet.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compliance.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BYOL creates a new counting obligation, and why the same license cannot be in two places at once.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portfolio move.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BYOL decisions ripple into support restructuring, ULA certification, and the estate's endgame.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BIGGEST LEVER ON THE OCI PRICE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numbers that frame the BYOL decision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database services dominate Oracle centric bills, and BYOL is the single largest rate lever on them.</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~2x</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rough gap between license included and BYOL rates on the database services. The license premium is the price of renting what you may already own.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OCPUs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one EE processor license entitles under BYOL, about 8 ECPUs in the current unit. The same license the partitioning policy fights you over on VMware.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Active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support status your licenses must hold for BYOL. The entitlement rides on a maintained license; lapse support and the BYOL right lapses with it.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place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each license can be at a time. BYOL is a reallocation, not a duplication: a license counted in the cloud stops covering the on premises server it left.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strategy in one line: Oracle made your old licenses worth more inside OCI than in your datacenter, on purpose. Use the asymmetry; audit proof the bookkeeping.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BYOL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rules that make it work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qualifies.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use perpetual licenses with active support: database EE and SE2, options, middleware. Restricted grants, embedded, and application specific licenses do not travel.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ratios.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EE processor license covers 2 OCPUs, about 8 ECPUs, on the database services. SE2 and NUP convert at their own published ratios; the service's BYOL table is the authority.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Options ride along.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BYOL database using Partitioning, RAC, or the packs needs those option licenses brought too, at matching counts. The cloud does not waive session 3 of the Mastery course.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stays 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BYOL requires current support on the brought licenses. The 22% annuity keeps running, which is exactly what makes session 9's Support Rewards arithmetic so interesting.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toggle executes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instance, BYOL or license included, session 6's most expensive setting. The contract right means nothing if the console says otherwise.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wants to BYOL 8 EE processor licenses to run a 16 OCPU database service. The licenses run Partitioning on premises, and the cloud database will too. Support lapsed on 4 of the 8 last year. What actually works?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16 OCPUs on BYOL; the licenses exist, support is paperwork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4 supported licenses qualify, covering 8 OCPUs, and Partitioning entitlements must come with them; the other 8 OCPUs run license included or wait for reinstatement math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works; lapsed support anywhere disqualifies the whole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16 OCPUs, but Partitioning is free in the cloud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Three rules: active support, options ride along, ratios.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Four licenses travel, eight OCPUs covered, options included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16 OCPUs on BYOL; the licenses exist, support is paperwork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Only the 4 supported licenses qualify, covering 8 OCPUs, and Partitioning entitlements must come with them; the other 8 OCPUs run license included or wait for reinstatement math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works; lapsed support anywhere disqualifies the whole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16 OCPUs, but Partitioning is free in the cloud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BYOL rides on actively supported licenses: the 4 with current support cover 8 OCPUs at the 2 per processor ratio, and because the cloud database uses Partitioning, matching Partitioning entitlements must be brought alongside, the cloud waives none of the options rules. The 4 lapsed licenses confer nothing until reinstated, and the Mastery course's reinstatement math, roughly 150% of the lapsed years plus repricing, usually makes license included on the remaining 8 OCPUs the cheaper path. Lapsed support on some licenses never poisons the rest; each entitlement stands on its own paper.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BYOL VERSUS LICENSE INCLUDED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honest model has three columns, not two</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26917"/>
                <a:gridCol w="3973818"/>
                <a:gridCol w="39738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COST 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BYOL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LICENSE INCLUDED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service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BYOL rate, roughly half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full rate, license premium built 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annuity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Keeps running: 22% of the license base, every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needed for these workloads; termination or reuse becomes possible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Rewards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Earns on consumption AND offsets the support bill you kept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Earns on the (larger) consumption; nothing to offset if support was shed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Entitlement freedom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Licenses are parked in the cloud, unavailable elsewhere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 stays free for on premises use, resale of support leverage, or ULA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Exit posture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Leave OCI and the licenses come home intact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Leave OCI and you own nothing; the premium bought no asset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BYOL usually wins when you already own suitable supported licenses. It stops being automatic when reinstatement, ULA certification, or support restructuring is in play.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BYOLs 20 EE licenses to OCI, keeps paying $210K a year support on them, and the finance model claims the full 2x rate saving versus license included. What did the model miss?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rate saving is the saving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$210K support annuity that BYOL requires: the honest saving is the rate gap minus the support kept, partially clawed back by Support Rewards if consumption earns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BYOL rates expire after year one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License included would have been free with the commitment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BYOL oblige you to keep paying?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support annuity belongs in the model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rate saving is the saving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$210K support annuity that BYOL requires: the honest saving is the rate gap minus the support kept, partially clawed back by Support Rewards if consumption earns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BYOL rates expire after year one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License included would have been free with the commitment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BYOL's rate is roughly half, but the entitlement rides on active support, so the $210K annuity is a cost of the BYOL path that a two column model hides. The honest comparison: BYOL equals the low rate plus kept support minus the Support Rewards that consumption earns against that same support bill; license included equals the high rate with the option of shedding the annuity. With real numbers BYOL still wins for most owned estates, especially once Rewards land, but the margin is thinner than the rate gap suggests, and for estates weighing support termination the answer genuinely flips. Three columns, always.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2026-08-12T17:27:22Z</dcterms:created>
  <dcterms:modified xsi:type="dcterms:W3CDTF">2026-08-12T17:27:22Z</dcterms:modified>
</cp:coreProperties>
</file>