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CLOUD MANAGEMENT · SESSION 7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Sizing and negotiating the OCI commitment</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forfeit is designed in the sizing meeting, not the renewal</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Sizing from measured consumption, structure by structure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Ramps, carryover, overage, and the true up as clauses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6: the meter, the units, the distance to commit</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session 8, BYOL to OCI</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26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7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OVERAGE AND THE TRUE UP</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Growth mechanics: negotiated before, not discovered after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overage rate.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Default overage drifts toward rate card. The ask, at signature: consumption beyond the commit bills at the committed discount. Success should not be the scenario the contract punishes.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overage cadence.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when overage invoices: monthly against the period, or trued at period end. Surprise timing breaks budgets even when the rate is right.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true up trigger.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When trajectory structurally exceeds the commit, upsizing captures a better tier. Define your own trigger, three consecutive months above run rate, so the conversation happens on your data, not on the rep's forecast.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true up as a negotiation.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bigger commit is a new deal: fresh tier, fresh term decision, and a fresh pass at the special terms list. Never sign an upsize that only changes the number.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paper trail.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one of these lives as order language. A rep's assurance about how overage is usually handled expires with the rep.</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7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WHEN THE COMMIT IS ALREADY WRONG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honest options, in both directions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Mid term relief needs a clause you probably do not have. What remains is damage control and renewal positioning.</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Forfeit ahead: consume deliberately</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Pull forward planned work: DR environments, performance testing, data platform builds, training sandboxes. Consuming credits on real future value beats forfeiting them by exactly the value created. Bounded by real projects; spending for spending's sake is the forfeit with extra steps.</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Forfeit ahead: negotiate the restructure</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Oracle sometimes converts a failing commitment into a longer, smaller one, or bridges it with funding, because a customer who churns at renewal is worth less than one who restructures. The ask costs nothing; the leverage is the renewal on the horizon.</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Overage ahead: bring the true up forward</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Running hot is leverage: you are proof the platform works. Trade the upsize Oracle wants for the tier, terms, and protections you want, on your trigger, before period end pricing pressure inverts the table.</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All three convert into renewal positioning: the estate that documents why the commit was wrong negotiates the next one from evidence.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7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Six months in: $1.2M annual commit, trajectory says $700K. The team proposes spinning up idle compute to burn credits before period end. The disciplined call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Do it; consumed beats forfeited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Pull forward real planned work instead, and open the restructure conversation with Oracle now, six months before renewal, while the churn risk is their problem too</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Do nothing; take the forfeit quietly and size better next year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Stop all new OCI adoption in protest of the bad sizing</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Idle compute creates what, exactly?</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7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Real work forward, restructure conversation open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Do it; consumed beats forfeited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Pull forward real planned work instead, and open the restructure conversation with Oracle now, six months before renewal, while the churn risk is their problem too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Do nothing; take the forfeit quietly and size better next year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Stop all new OCI adoption in protest of the bad sizing</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Idle compute converts a forfeit into a bill for nothing plus an inflated consumption baseline that argues for a bigger commitment next year: it is the forfeit with a paper trail against you. The value move is pulling forward work that was coming anyway, DR, test platforms, data projects, and opening the restructure early, because six months out the churn risk is leverage and at renewal week it is a foregone conclusion. Quiet forfeiture donates money and the lesson; adoption freezes punish the business for procurement's error. Document why the size was wrong; that document prices the next commit.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7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CONTRACT LANGUAGE CHECKLIST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Seven lines that turn today into order language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Commitment and periods.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haircut number, with period boundaries you chose deliberately.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Ramp schedule.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Steps matched to engineering dates, in the order, with the tier priced at the full run rate.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Carryover.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Unused credits roll to the next period, even partially, even capped: any carryover beats none.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Overage rate and cadence.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Beyond commit bills at the committed discount, invoiced on a stated schedule.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Rate locks.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Unit rates for your top services locked for the term; the discount is hollow if the card moves under it.</a:t>
            </a:r>
            <a:endParaRPr lang="en-US" sz="1600" dirty="0"/>
          </a:p>
        </p:txBody>
      </p:sp>
      <p:sp>
        <p:nvSpPr>
          <p:cNvPr id="18" name="Shape 16"/>
          <p:cNvSpPr/>
          <p:nvPr/>
        </p:nvSpPr>
        <p:spPr>
          <a:xfrm>
            <a:off x="457200" y="4754880"/>
            <a:ext cx="11274552" cy="0"/>
          </a:xfrm>
          <a:prstGeom prst="line">
            <a:avLst/>
          </a:prstGeom>
          <a:noFill/>
          <a:ln w="9525">
            <a:solidFill>
              <a:srgbClr val="E5E7EB"/>
            </a:solidFill>
            <a:prstDash val="solid"/>
          </a:ln>
        </p:spPr>
      </p:sp>
      <p:sp>
        <p:nvSpPr>
          <p:cNvPr id="19" name="Text 17"/>
          <p:cNvSpPr/>
          <p:nvPr/>
        </p:nvSpPr>
        <p:spPr>
          <a:xfrm>
            <a:off x="457200" y="48646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6</a:t>
            </a:r>
            <a:endParaRPr lang="en-US" sz="1800" dirty="0"/>
          </a:p>
        </p:txBody>
      </p:sp>
      <p:sp>
        <p:nvSpPr>
          <p:cNvPr id="20" name="Text 18"/>
          <p:cNvSpPr/>
          <p:nvPr/>
        </p:nvSpPr>
        <p:spPr>
          <a:xfrm>
            <a:off x="1097280" y="475488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True up terms.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Upsizing recalculates the tier on the whole relationship and reopens special terms.</a:t>
            </a:r>
            <a:endParaRPr lang="en-US" sz="1600" dirty="0"/>
          </a:p>
        </p:txBody>
      </p:sp>
      <p:sp>
        <p:nvSpPr>
          <p:cNvPr id="21" name="Shape 19"/>
          <p:cNvSpPr/>
          <p:nvPr/>
        </p:nvSpPr>
        <p:spPr>
          <a:xfrm>
            <a:off x="457200" y="5468112"/>
            <a:ext cx="11274552" cy="0"/>
          </a:xfrm>
          <a:prstGeom prst="line">
            <a:avLst/>
          </a:prstGeom>
          <a:noFill/>
          <a:ln w="9525">
            <a:solidFill>
              <a:srgbClr val="E5E7EB"/>
            </a:solidFill>
            <a:prstDash val="solid"/>
          </a:ln>
        </p:spPr>
      </p:sp>
      <p:sp>
        <p:nvSpPr>
          <p:cNvPr id="22" name="Text 20"/>
          <p:cNvSpPr/>
          <p:nvPr/>
        </p:nvSpPr>
        <p:spPr>
          <a:xfrm>
            <a:off x="457200" y="557784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7</a:t>
            </a:r>
            <a:endParaRPr lang="en-US" sz="1800" dirty="0"/>
          </a:p>
        </p:txBody>
      </p:sp>
      <p:sp>
        <p:nvSpPr>
          <p:cNvPr id="23" name="Text 21"/>
          <p:cNvSpPr/>
          <p:nvPr/>
        </p:nvSpPr>
        <p:spPr>
          <a:xfrm>
            <a:off x="1097280" y="546811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session 2 set.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Notice, non renewal by simple notice, co termination: the stack disciplines apply to credit orders too.</a:t>
            </a:r>
            <a:endParaRPr lang="en-US" sz="160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7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7,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One. Size from the meter: baseline, committed growth at engineering dates, a 10 to 15% haircut, and structure for everything hopeful, because overage on a good deal is cheaper than forfeit on a bad one.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Two. Pick the structure that matches the estate, flat, ramped, floor plus overage, or the multicloud pool, and price ramped tiers at the full run rate from day one.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Three. Overage rates, carryover, and true up terms are order language negotiated at signature; a commitment already wrong is rescued with real work pulled forward and a restructure conversation opened early.</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8: BYOL to OCI. The conversion ratios, the license included comparison, and keeping the entitlements compliant once they are in the cloud.</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7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size your next commitment on paper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method.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Baseline, committed growth, haircut: produce the number for your estate's next period, with the working attached.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structure.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Flat, ramped, floor plus overage, or pool: which fits, and why, in two sentences.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your overage terms.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actual rate and cadence in your current order. If the answer is rate card and surprise, add both to the renewal ask list.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for carryover.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Does one clause of your current order let a single credit survive period end? If not, it goes on the list too.</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Define your true up trigger.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Write the consumption threshold that opens the upsize conversation on your data. Three consecutive months above run rate is a good default.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7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OCI licensing and cost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redresscompliance.com/oracle-oci-cloud-infrastructure-licensing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credit machinery every clause in today's checklist attaches to.</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cloud negotiations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redresscompliance.com/oracle-cloud-negotiations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negotiation frame around the commitment conversation.</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Multicloud Universal Credits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redresscompliance.com/oracle-multicloud-universal-credits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fourth structure in detail: one pool across clouds.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MUC versus Universal Credits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redresscompliance.com/oracle-muc-vs-universal-credits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Choosing between the classic commit and the multicloud pool.</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cloud contracts and credits for CIOs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redresscompliance.com/oracle-cloud-contracts-and-credits-for-cios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executive briefing version of today's checklist.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7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method.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four step sizing calculation that starts from measured consumption and ends in a number you can defend in any meeting.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structures.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Flat, ramped, floor plus overage, and the multicloud pool: which shape fits which estate.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clauses.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Carryover, ramp, overage rates, and tier locks as actual contract language, not verbal assurances.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true up.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to grow a commitment mid term as a negotiation instead of a rubber stamp.</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rescue.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can and cannot be done when the commitment is already wrong, in both directions.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7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START FROM THE DISTANCE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number opens every commitment conversation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Session 6's homework: trailing consumption trajectory against the commitment. Everything today keys off it.</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On track</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Trajectory lands within about 10% of the commit. The renewal conversation is about rate and protections, not size. The strongest position; bank it.</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Forfeit ahead</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Trajectory lands materially under the commit. Every unconsumed dollar is donated at period end. The rescue slide is for you.</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Overage ahead</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Trajectory exceeds the commit. Good news wearing a price problem: overage terms decide whether growth bills at your discount or drifts to list.</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No number</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Nobody can produce the trajectory. Then no commitment gets signed or renewed until someone can; session 6's discipline comes first.</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rule from session 6, now operational: commit to what you measure, structure for what you hope.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7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SIZING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steps from measurement to a defensible number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Baseline.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Trailing 6 to 12 months of actual consumption, monthly, by service family. Not the plan, not the sizing sheet: the meter.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Committed growth only.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Add workloads that are funded, scheduled, and owned, at engineering's dates plus slippage, never the steering committee's dates. A migration without a named owner is hope, and hope is structured, not committed.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Haircut the total.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Take 10 to 15% off the sum. Migrations slip, projects cancel, and the asymmetry is brutal: undersizing costs overage on the gap, oversizing forfeits it. Overage on a well negotiated deal is the cheaper mistake.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Structure the rest.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gap between the haircut number and the optimistic case is handled by structure, ramp, carryover, overage terms, never by inflating the commit.</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7 of 30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Measured run rate: $70K a month, flat. One funded migration adds an estimated $40K a month from Q3. The sizing sheet proposes committing $1.6M for the year. The method says: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$1.6M is right; it matches the optimistic full year case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About $1M: the $840K baseline plus the migration's half year at engineering dates, haircut applied, with the upside handled by ramp and overage terms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$840K; never commit to anything not yet consumed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$1.3M as a compromise between the two camps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Baseline, committed growth at real dates, haircut, structure.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7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About $1M, with the upside in structure, not in the commit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$1.6M is right; it matches the optimistic full year case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About $1M: the $840K baseline plus the migration's half year at engineering dates, haircut applied, with the upside handled by ramp and overage terms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$840K; never commit to anything not yet consumed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$1.3M as a compromise between the two camps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Run the method: $840K of measured baseline, plus the migration counted from Q3 at about $240K for its half year, is roughly $1.08M; a 10% haircut lands near $1M. The optimistic $1.6M assumes the migration consumes from January, which no funded migration has ever done. The extreme caution answer overpays overage on growth that genuinely is funded, and the compromise number is the worst of both: sized by politics instead of arithmetic. If the migration beats its dates, overage at negotiated rates or a mid year true up captures it, which is exactly what structure is for.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7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FOUR STRUCTURES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Match the commitment shape to the estate</a:t>
            </a:r>
            <a:endParaRPr lang="en-US" sz="2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72431"/>
                <a:gridCol w="4620718"/>
                <a:gridCol w="388140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STRUCTURE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IT WORKS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RIGHT FOR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Flat annual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Same commitment every period, simplest paper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Steady estates within 10% of trajectory, no big moves planned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Ramped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Periods step up with the migration: 600K, 900K, 1.2M, tier priced at the full run rate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Growing estates with funded, dated migrations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Floor plus overage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Commit the reliable floor, peaks bill as overage at pre negotiated rates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Spiky, seasonal, or genuinely uncertain workloads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Multicloud pool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credit pool spendable across OCI and the Database at services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Estates running Oracle inside AWS, Azure, or Google alongside OCI</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 structure ends in the same three clauses: carryover, overage rate, and tier protection. The shape changes; the paper does not.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7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ramped deal steps 600K, 900K, 1.2M over three years. Sales prices the discount tier per period: shallow in year one, deeper each year. The counter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smaller commitments naturally earn smaller discounts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Price the tier at the full ramp run rate from day one: the three year relationship is $2.7M, and year one's rate should reflect the deal Oracle is actually getting</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Flatten the ramp to 900K per year to average the tiers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Drop the ramp and commit 1.2M from year one for the best tier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is Oracle's actual three year revenue in this deal?</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7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Tier at the full run rate, from day one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smaller commitments naturally earn smaller discounts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Price the tier at the full ramp run rate from day one: the three year relationship is $2.7M, and year one's rate should reflect the deal Oracle is actually getting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Flatten the ramp to 900K per year to average the tiers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Drop the ramp and commit 1.2M from year one for the best tier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Oracle is signing a $2.7M relationship and knows it; the tier should be priced on that, not on year one's step viewed in isolation. This is standard for ramped deals and granted routinely to buyers who ask, which is why per period tiering is an opening position, not a rule. Flattening the ramp reintroduces year one forfeit to fix a pricing problem that language fixes for free, and committing the full run rate from day one is the session 6 check all over again: donating the year one gap to buy a tier the ramp ask would have gotten anyway.</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7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2026-08-12T17:27:22Z</dcterms:created>
  <dcterms:modified xsi:type="dcterms:W3CDTF">2026-08-12T17:27:22Z</dcterms:modified>
</cp:coreProperties>
</file>