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OCI consumption models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meter, the units, and the bill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PAYG versus Universal Credits versus funded deals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OCPU versus ECPU, and where real money goes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Opens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2: OCI commercials, sessions 6 to 10</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7, sizing and negotiating the commitment</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METERS THAT SURPRISE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charges that ambush first year estates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egress.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Traffic leaving OCI bills per gigabyte past the free allowance. Generous next to rival clouds, but an analytics feed or backup route can still make it a line item that demands explanation.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Block volume performance.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Volumes bill capacity AND performance units, and the balanced default is rarely revisited. Auto tune exists; most estates never enable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license toggle.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services offer BYOL or license included per instance. The wrong default on a template propagates a double rate across every clone, session 8 does the ratios.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Cross region and cross AD traffic.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Replication, DR, and chatty architectures pay networking meters that never appear in the sizing sheet. Ask the architect what crosses regions, then price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idle shape.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Stopped instances stop compute billing but their boot and block volumes bill on. Orphaned volumes and forgotten dev estates are the classic quiet leak.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CHOOSING YOUR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Match the wrapper to the estate's maturity</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696574"/>
                <a:gridCol w="2957260"/>
                <a:gridCol w="462071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ESTATE 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RIGHT MODEL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Experimenting, first workloads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 As You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forfeit risk while consumption is unknowable; the premium is tuition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6+ months of measured, steady usage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UC at measured 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discount beats PAYG once the baseline is real; ramp for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migration with funding on offer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UC plus negotiated funding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Take the program money, but size the commit to the migration you will actually execute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Spiky or seasonal workloads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Smaller UC base plus 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 to the floor, let peaks bill as overage at negotiated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collapsed or plans changed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Renegotiate at renewal, not mid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Mid term relief needs a clause; the renewal is where the model gets resized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rule in one line: PAYG until you can measure, commit to what you measured, structure for what you hope.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wants to sign a $900K annual UC commitment for a brand new estate with zero measured consumption, because PAYG rates look 30% worse. The disciplined call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a 30% saving is a 30% saving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PAYG for one to two quarters to build a measured baseline, then commit at measured size with a ramp; the PAYG premium on a small early estate is far cheaper than a forfeit on a guessed commitment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Never commit to anything; PAYG forever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but keep consumption low deliberately to stay safe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30% saving apply to if consumption is unknown?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Measure first; the PAYG premium is tuition, the forfeit is a donation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a 30% saving is a 30% saving</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Run PAYG for one to two quarters to build a measured baseline, then commit at measured size with a ramp; the PAYG premium on a small early estate is far cheaper than a forfeit on a guessed commitment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Never commit to anything; PAYG forever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but keep consumption low deliberately to stay safe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30% discount on consumption that never happens saves nothing: the discount applies to the guess, the forfeit applies to reality. A quarter or two of PAYG on an early estate costs a premium on a small number, the cheapest market research available, and produces the measured baseline that session 7 turns into a properly sized, ramped commitment. Perpetual PAYG overpays once usage is steady, and answer D is the strangest failure of all, throttling the business to protect a contract, which inverts the entire point of buying cloud.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CONSUMPTION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that keep the meter honest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at birth.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resource carries owner, project, and environment tags from creation, enforced by policy. Untagged spend is unexplainable spend.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owner, one hour, cost analysis by compartment and tag: committed versus consumed, the burn trajectory, and the five surprise meters checked.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Budget with alerts.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Console budgets with thresholds at 80 and 100 percent of the monthly run rate, routed to a human who acts, not a list that archives.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toggles.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Quarterly: every database service checked BYOL versus license included against intent, every stopped instance checked for orphaned volumes.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distance to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that matters is not spend, it is the gap between trajectory and commitment, in both directions: forfeit ahead, or overage ahead. Session 7 negotiates both.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Three wrappers, one meter: PAYG is the control group, Universal Credits is the discount with a forfeit attached, and funded deals are real money with strings, while the meter runs identically under all three.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Normalize units before comparing anything: an OCPU is roughly four ECPUs, and every cross unit comparison converts to dollars per unit of capacity or it is theater.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Bills are dominated by database, compute, and storage, ambushed by egress, performance tiers, and license toggles, and kept honest by tags, monthly reviews, and watching the distance to commit.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Sizing and negotiating the OCI commitment. Ramps, carryover, overage rates, and the true up, turned into contract language.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read your own meter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Last month's OCI cost analysis, by service family. Rank the top five lines and check them against today's anatomy.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toggles.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database service instance: BYOL or license included, against what was intended. Fix the wrong ones; it is a setting, not a project.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Hunt orphans.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Stopped instances and unattached block volumes. Delete or justify each; write down what the leak was costing.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Normalize your units.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any part of the estate still quotes OCPUs, convert baselines to ECPUs at the guidance ratio so every future comparison is like for like.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the distance.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Trailing 3 month consumption trajectory against the annual commitment: forfeit ahead, overage ahead, or on track. That number opens session 7.</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BYOL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commercial model behind today's meters, credits, and units.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newest wrapper: one pool across OCI and the Database at services.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MUC versus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redresscompliance.com/oracle-muc-vs-universal-credits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When the multicloud pool beats the classic annual commitment.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license toggle from today's bill anatomy, in full, ahead of session 8.</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comparison across clouds, previewing module 3.</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models.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 As You Go, Annual Universal Credits, and the funded variants: how each meters, bills, and fails.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OCPU versus ECPU: what changed, how the two convert, and why the unit migration matters commercially.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anatomy of a real OCI invoice: which service families dominate, and where the surprises hide.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charges that ambush first year estates: egress, storage performance, licensing toggles, cross region traffic, and idle shapes.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clean rule for choosing your model by estate maturity, and when to switch.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WAYS TO PAY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Same meter, three commercial wrappers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OCI service meters identically underneath. What differs is the price per unit and what you promised to spend.</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Pay As You Go</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commitment, rate card prices, billed monthly on consumption. The control group: every commitment must beat PAYG times realistic usage, or it should not exist. Right for experiments and unpredictable estates.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Annual Universal Credits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Prepaid annual commitment at a discount tier, drawn down by consumption, forfeited if unused, overage when exceeded. Right for measured, steady estates; session 3's forfeit math is the standing caveat.</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funded variants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Migration funding, promotional credit pools, and rescue restructures wrapped around a commitment. Real money with strings: consumption deadlines, workload conditions, and the meter still runs underneath.</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pool, every service: credits are fungible across compute, storage, database, and AI, which genuinely helps, and only spend that actually happens earns its discount.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OCPU VERSUS ECPU</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unit changed under the estate; know both</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91409"/>
                <a:gridCol w="4000647"/>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OCPU, THE LEGACY UNIT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ECPU, THE CURRENT UNIT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measures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physical core with hyperthreading, 2 vCPUs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abstracted compute measure, no fixed core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Where you meet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Older database services and legacy shapes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Autonomous Database and newer database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Rough conversion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OCPU of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4 ECPUs of capacity in Oracle's guidance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Why it matters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BYOL ratios and old baselines quote OCPUs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quotes, sizing, and rate cards quote ECPUs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trap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Comparing an OCPU price to an ECPU price as if like for like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4x unit difference dressed as a price change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Any comparison across the unit boundary gets normalized first: dollars per unit of actual capacity, or the comparison is theater.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sizing sheet prices Autonomous Database at 8 ECPUs against last year's baseline of 4 OCPUs, and a stakeholder objects that capacity doubled. Using Oracle's guidance, the accurate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Correct objection: 8 is twice 4, the estate doubled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ECPUs is roughly HALF the capacity of 4 OCPUs under the 4 to 1 guidance; the sheet describes a smaller footprint, not a larger one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units are identical since both measure vCPUs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Impossible to say anything without benchmarks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Normalize before comparing: 4 OCPUs is how many ECPUs?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Normalize first: 4 OCPUs is about 16 ECPUs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Correct objection: 8 is twice 4, the estate doubled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8 ECPUs is roughly HALF the capacity of 4 OCPUs under the 4 to 1 guidance; the sheet describes a smaller footprint, not a larger one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units are identical since both measure vCPUs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Impossible to say anything without benchmarks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Under Oracle's own conversion guidance an OCPU maps to roughly 4 ECPUs, so last year's 4 OCPU baseline is about 16 ECPUs of capacity, and the new 8 ECPU sizing is half of it, the opposite of the objection. The trap is comparing raw numbers across a unit boundary, and it appears in real budget meetings exactly like this. Benchmarking your own workload is still wise for precision, but the guidance ratio is what every commercial comparison starts from, and normalizing to dollars per unit of capacity is what makes any of it comparable at all.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ANATOMY OF A REAL BILL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OCI money actually goes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Real estates converge on the same shape: a few service families carry most of the bill, and none of them is the one people watch.</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Database services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Autonomous, Base Database, and Exadata service: typically the largest family in an Oracle centric estate, and the one where BYOL versus license included changes the rate most, session 8's whole topic.</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Compute and block storage</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workhorse VMs and their disks. Watch the shape sizes and the performance tiers on volumes: block storage performance units bill separately from capacity, and defaults are generous.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long tail that adds up</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Object storage, load balancers, networking, logging, and AI services: individually small, collectively 15 to 30 percent, and the place unmonitored growth hides. Tag from day one or lose the ability to explain your own bill.</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bill is queryable: cost analysis by compartment and tag exists in the console. The estates that get surprised are the ones that never look.</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OCI bill jumped 18% with no new workloads deployed. The three most likely culprits, in experience, are: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raised the rate card mid commitment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Egress traffic growth, block volume performance tier defaults, and a license included toggle left on where BYOL was intended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Currency fluctuation on the credit pool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billing system error; OCI bills are frequently wrong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grows without a deployment?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meters that move without a deployment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raised the rate card mid commitment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Egress traffic growth, block volume performance tier defaults, and a license included toggle left on where BYOL was intended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Currency fluctuation on the credit pool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billing system error; OCI bills are frequently wrong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Consumption grows without deployments: data egress scales with usage patterns, block volume performance units follow defaults nobody chose deliberately, and the license included versus BYOL toggle silently doubles a database service rate when it is set wrong, the single most common finding in first year OCI reviews. Your committed rates are locked for the commitment, so mid term rate rises are not the story, currency is fixed by the credit contract, and while billing disputes exist, wrong bill is the hypothesis you test last, after the three meters you can check in an hour.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2026-08-12T16:02:44Z</dcterms:created>
  <dcterms:modified xsi:type="dcterms:W3CDTF">2026-08-12T16:02:44Z</dcterms:modified>
</cp:coreProperties>
</file>