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5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Cloud pricing mechanics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List versus net, and what good actually looks like</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pricing machine: rate cards, tiers, and approvals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Benchmarks by deal size, and the calendar that moves them</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Closes</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1: the contract stack, complete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module 2 opens with OCI consumption models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26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5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FUNDING, MIGRATION, AND MARKETPLACE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money beside the discount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Three programs change the effective price without touching the rate card. Work them into the same negotiation, never separately.</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Migration funding</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Oracle funds proofs of concept, migration services, and cloud lift work for workloads it wants: credits, funded partners, or cash equivalents. Sized to the deal, granted to buyers who ask while the deal is open.</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Support Rewards, stacked</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$0.25 per dollar from session 1 stacks on top of your negotiated discount: a 40% discounted credit that also earns rewards against the support bill is a materially cheaper dollar than the rate card admits. Model both together.</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marketplace route</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Buying Oracle through AWS, Azure, or GCP marketplaces burns your hyperscaler commitment, which has its own discount attached. Sometimes the cheapest Oracle dollar is one that also retires an AWS commit; module 3 does the arithmetic.</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Program money is quarter end grease: it appears when a deal needs closing and evaporates once you have signed. Sequence accordingly.</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5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NEGOTIATION CALENDAR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Oracle's clock, and how to make it yours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fiscal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Oracle's year ends May 31; quarters end in August, November, February, and May. Discount authority loosens as each close approaches, most of all in Q4.</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buyer's counter.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 able to sign in the closing window without needing to: approvals done, terms agreed, alternative still live. Ready but willing to slip is the strongest posture in enterprise buying.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false deadline.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Expiring quotes and end of quarter pricing are pressure dressed as calendar. Prices that vanish on Friday reappear the following Friday; session 3's clip proved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Start the clock early.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Renewals engaged 6 to 9 months out have quarters to play with; renewals engaged 3 weeks out have none. Your calendar discipline from session 2 is also your pricing strategy.</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One negotiation.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Credits, SaaS, funding, Support Rewards, and any audit noise: Oracle runs one account plan on one clock. Consolidate your asks onto one date and negotiate once, with weight.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is April. Your Fusion renewal is dated September 30. Oracle offers an early renewal now with an extra 5% off if you sign by May 31. The disciplined response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Sign; 5% free is 5% free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Refuse on principle; early renewals are always traps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Treat it as the opening of your renewal negotiation five months early with Oracle under Q4 pressure: price the full ask, caps, right sizing, expansion terms, against their deadline, and sign early only if the whole package clears your benchmarks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Counter by demanding 10% with no other changes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 needs May 31 more, you or them?</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Their deadline, your agenda</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Sign; 5% free is 5% free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Refuse on principle; early renewals are always traps</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Treat it as the opening of your renewal negotiation five months early with Oracle under Q4 pressure: price the full ask, caps, right sizing, expansion terms, against their deadline, and sign early only if the whole package clears your benchmarks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Counter by demanding 10% with no other changes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early renewal offer reveals two facts: Oracle wants this revenue in Q4, and you hold a September date that gives you months of runway. That is maximum leverage, and spending it on a lone 5% wastes it: the discount without a cap just reprices from a lower base next time. Neither knee jerk works: A pays you 5% for surrendering your calendar, B walks past genuine Q4 money, D negotiates a number when the value is in terms. The full ask, priced against their deadline while yours stays comfortable, converts their pressure into your protections. And if it does not clear your benchmarks, September is still yours.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PRICING PLAYBOOK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Module 1's money discipline, on one slide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Anchor on net.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quote converts to net unit rate before anyone reacts to it. Percentages are theater; rates meet benchmarks.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alternative first.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Before the ask, not after the counter. The alternative is what the deal desk prices against.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past the rep.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Real asks go to the deal desk in writing. Impossible from a rep is an opinion; impossible from the desk is information.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Protect the years the quote ignores.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Caps, holds, and expansion pricing govern the deal's real life. The strong outcome column is always the protected one.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Spend 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Consolidate to one date, engage early, be ready at their quarter end without needing it, and let May 31 work for the buyer for once.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5,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Cloud pricing is a public list and a private net, moved by four levers, alternative, volume and term, timing, and strategic weight, and the strongest of them costs nothing but preparation.</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Benchmarks beat feelings: know the realistic net range for your deal shape, judge offers across their whole life, and take the protected 55 over the naked 62 every time.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Oracle negotiates on a clock that ends May 31: consolidate your asks, engage early, and be ready to sign at their deadline without needing to, because that posture is worth more points than any argument.</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6 opens module 2: OCI consumption models. PAYG versus Universal Credits, OCPU versus ECPU, and the services that actually dominate real bills.</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5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benchmark your own estate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Grade your net rates.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Take session 3's net rate homework and place each deal in today's benchmark table. Write down which column you are in, honestly.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fiscal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Mark Oracle's quarter ends and May 31 in the team calendar, next to your own renewal dates from session 2. Note where they collide; those are your windows.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Draft the alternative.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page: what the credible alternative is for your biggest Oracle cloud line, what it would roughly cost, and what it would take. Not a plan, a price.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program money.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migration funding, Support Rewards accrual, or marketplace commitments in play today. If the list is empty and you run OCI workloads, money is being left on the table.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Write the one 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you consolidated every Oracle thread onto a single negotiation date, what would it be? Write it down. Module 6 turns it into a strategy.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negotiations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redresscompliance.com/oracle-cloud-negotiations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negotiation playbook this session's levers plug into.</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OCI licensing and cost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redresscompliance.com/oracle-oci-cloud-infrastructure-licensing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rate card mechanics under every credit benchmark in today's table.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Support Rewards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redresscompliance.com/oracle-support-rewards-guide-2026</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stacking math: rewards on top of discounts, worked properly.</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Negotiating Oracle ERP cloud pricing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redresscompliance.com/how-to-negotiate-oracle-erp-cloud-pricing-a-cio-and-procurement-leaders-playbook</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SaaS side of the benchmark table, from the buyer's chair.</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cloud ERP pricing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redresscompliance.com/oracle-cloud-erp-pricing-guide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Fusion list price territory, the anchor your net rate is measured against.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5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machine.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Oracle builds a cloud price: public rate cards, discount tiers, approval levels, and where the flexibility actually sits.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levers.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four things that move a cloud price, in order of power: volume, term, timing, and a credible alternative.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benchmarks.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Realistic net outcomes by deal size for credits and for SaaS, so your quote meets a number instead of a feeling.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programs.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Migration funding, Support Rewards stacking, and marketplace routes: the money beside the discount.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Oracle's fiscal rhythm, May 31 above all, and how to time a deal so the pressure works for you.</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5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HOW ORACLE PRICES CLOUD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Public list, private net: the pricing machine</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Cloud pricing looks transparent because the rate card is public. The transparency ends exactly where the money starts.</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public rate card</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OCI publishes per service unit prices; SaaS publishes per user list prices. Everyone starts here, which is precisely why nobody serious finishes here. List is the anchor, not the price.</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discount tiers</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Universal Credits discounts scale with committed volume and term; SaaS discounts scale with subscription value and strategic weight. Tier thresholds are internal, real, and worth probing for: a slightly larger commit sometimes buys a disproportionate rate.</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approval ladder</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rep owns small discounts, the deal desk owns real ones, and executives own the exceptions. Every impossible is relative to a rung: the ask that dies with a rep clears the desk at quarter end.</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 premises instinct translated: list minus discount is still the game, but support no longer compounds the discount; the renewal does. Protect the rate across time, not just at signature.</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5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FOUR PRICE LEVERS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actually moves a cloud price, in order of power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credible alternative.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strongest lever by a distance. A costed AWS or Azure path, a rival SaaS bid, or a stay put case moves every Oracle number, even when you never take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Volume and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Bigger commits and longer terms buy deeper tiers. Powerful and dangerous in equal measure: session 3's forfeit math is the counterweight to every volume pitch.</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Timing.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ask lands differently in week 2 of a quarter and in the last week of May. Timing costs nothing, which makes it the best value lever on the list.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Strategic weight.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Reference status, a public logo, a lighthouse migration: real currency, but price it consciously and trade it explicitly, never give it away as a courtesy.</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5 of 30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OCI rep says a 35% credit discount is the maximum possible. The deal is $2.4M a year for three years. The disciplined read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Accept; reps know their own price list</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maximum is a rung, not a ceiling: a deal this size clears the rep's authority, so the ask goes to the deal desk in writing, timed to the quarter, with an alternative priced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Walk away; anything under 50% is an insult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Split the difference and propose 42.5%</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Whose maximum is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is the rep's maximum, not Oracle's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Accept; reps know their own price list</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maximum is a rung, not a ceiling: a deal this size clears the rep's authority, so the ask goes to the deal desk in writing, timed to the quarter, with an alternative priced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Walk away; anything under 50% is an insult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Split the difference and propose 42.5%</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Maximum possible almost always means maximum I can approve, and a $7M relationship sits well above a rep's rung. The move is the CSA clip's move from session 2: put the ask in writing, let the deal desk refuse it in writing if they will, time it to the quarter, and price the alternative first, because the desk prices against your options, not your feelings. Walking on a fixed percentage confuses theater with benchmarks, and splitting the difference negotiates against yourself before Oracle has even started.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GOOD LOOKS LIKE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Realistic net outcomes by deal shape</a:t>
            </a:r>
            <a:endParaRPr lang="en-US" sz="2700" dirty="0"/>
          </a:p>
        </p:txBody>
      </p:sp>
      <p:graphicFrame>
        <p:nvGraphicFramePr>
          <p:cNvPr id="8"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881403"/>
                <a:gridCol w="3326917"/>
                <a:gridCol w="406623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DEAL SHAPE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WEAK OUTCOME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STRONG OUTCOME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OCI credits, under $500K a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List to 15% off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20 to 30% off with ramp and carryover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OCI credits, $1M to $5M a year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20 to 30% off, flat commit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35 to 50% off, ramped, tier at full run rate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OCI credits, enterprise scale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40% off, naked renewal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50%+ with rate locks, carryover, and Support Rewards worked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SaaS, first purchase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30 to 40% off, no protections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50 to 65% off with renewal cap and fixed expansion pricing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SaaS, renewal with leverage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Uplift paid as quoted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Flat to modest uplift, right sized, cap extended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Ranges, not promises: workload mix, region, and competitive tension move them. The constant: net rate with protections beats headline percentage without them, every time.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5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Two Fusion offers: A is 62% off with renewal at then current rates. B is 55% off with a 4% renewal cap and expansion at the same net rate. Over six years, which wins?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seven extra points of discount is seven extra points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 in almost every realistic scenario: the cap and expansion pricing govern years 4 to 6, where A is unpriced and historically reprices hard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They are equivalent; renewals always land near the original discount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but only if you plan to leave at year 3</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Which years does each offer actually price?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B: the protected deal beats the deeper discount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seven extra points of discount is seven extra points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 in almost every realistic scenario: the cap and expansion pricing govern years 4 to 6, where A is unpriced and historically reprices hard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They are equivalent; renewals always land near the original discount</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but only if you plan to leave at year 3</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Offer A prices three years and leaves three unpriced, at the exact moment switching costs peak; offer B prices all six. Run any realistic uplift on A's naked renewal and the seven headline points evaporate by mid year four, before counting the acquisition scenario where A's expansions land at list. C is the myth this module exists to kill: renewals reprice toward list absent protection, not toward your discount. And D is at least honest, but a plan to leave at year 3 is a negotiating posture, not an ERP strategy. Judge deals across their whole life. The strong outcome column is always the protected one.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5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2026-08-12T16:02:44Z</dcterms:created>
  <dcterms:modified xsi:type="dcterms:W3CDTF">2026-08-12T16:02:44Z</dcterms:modified>
</cp:coreProperties>
</file>