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policy layer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documents that move without your signature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SLA dissected: metrics, credits, claims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Support policy, hosting and delivery, and the DPA</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 what Oracle can change mid term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5, cloud pricing mechanics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update lands; you control your readiness, not the calendar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Updates can be declined indefinitely with written notice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Quarterly SaaS updates are mandatory on Oracle's calendar; you control limited scheduling within the window and your test cycle, not whether the update lands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deferral fee of 10% buys a quarter's delay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update can be applied to production only, skipping test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One code line for all customers is the economic foundation of SaaS, so the hosting and delivery terms make quarterly updates mandatory: limited scheduling flexibility inside the window exists, indefinite deferral does not, and no fee changes that. The operational consequence is that your freeze calendar and regression cycle are planned around Oracle's published release rhythm, test environments update ahead of production by design, and the change board's control point is readiness, not refusal. Estates that internalize this stop fighting the calendar and start owning their test automation.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DATA PROCESSING AGREEMENT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document your regulators actually read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DPA is the exception in the policy layer: privacy law gives it teeth the other policies lack.</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Roles and instructions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are controller, Oracle is processor, and the DPA plus the order are the processing instructions. Anything Oracle does with the data outside them needs your instruction or a legal basis.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Subprocessors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discloses its subprocessor list and commits to notice of changes. Your compliance function should subscribe to those notices; objection rights exist but are narrow in practice.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Transfers and breach</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Cross border transfer mechanisms ride inside the DPA, and breach notification commitments run to you, the controller, on a defined clock. Your incident plan should quote that clock, not guess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Audit over Oracle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DPA grants controller audit rights, usually satisfied by certifications and reports, SOC and ISO, with direct audit as the escalation. Ask for the reports annually; they are included and rarely collected.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DPA binds harder than other policies because privacy law stands behind it. It is also the one document in this session your legal team has probably already read.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DATA RESIDENCY AND SOVEREIGNTY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questions to answer before a regulated workload signs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does the data rest?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region in your order, plus any secondary region the service description names for DR. Both locations matter to a regulator, not just the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is it processed?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access and operations can cross borders even when storage does not. The DPA and hosting policy, together, answer this; neither alone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Who can access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operations staff access models, break glass procedures, and the customer controlled key options that narrow them, priced tiers of control.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survives 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2's retrieval window, plus the DPA's deletion commitments. Your records retention obligations may outlive Oracle's deletion clock; reconcile them on paper.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construct fits?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Public region, EU sovereign region options, dedicated region, or Cloud at Customer on your own floor. Sovereignty is bought in tiers, and module 3 prices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Compliance asks: can Oracle change the security measures described in the hosting policy mid term, and what protects us if they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every policy is frozen for the term at signature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policies can be updated; the protections are the no material reduction promise, the DPA's binding commitments, and anything you pinned into the order as a special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nothing protects you; cloud is take it or leave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with 12 months notice and your written consent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2's three buckets: what moves, what is promised, what you pinned.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They can move; three fences hold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every policy is frozen for the term at signature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policies can be updated; the protections are the no material reduction promise, the DPA's binding commitments, and anything you pinned into the order as a special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nothing protects you; cloud is take it or leave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with 12 months notice and your written consent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hosting and delivery terms are Oracle's documents and they move; that is the design. What holds are the three fences: the CSA's promise not to materially reduce the purchased service during the paid term, the DPA whose privacy commitments are enforceable in a way ordinary policies are not, and whatever specific requirements you wrote into the order when you had leverage, named certifications, named regions, named key controls. Regulated buyers pin what they must have and monitor the rest, which is exactly the watch discipline on the next slide.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 WATCH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quarterly hour that catches changes before they catch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Snapshot the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Save dated copies of the SLA, support policy, hosting and delivery, and DPA that applied at your signature. Change arguments start from what you signed against.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Diff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owner re pulls the four documents each quarter and diffs against the snapshot. Material movement goes on the risk log the same 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Subscribe to subprocessor notices.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DPA's change notifications, routed to compliance, not to a shared inbox nobody owns.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Collect the certifications.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SOC and ISO reports annually through the DPA route, filed with the snapshots, so the audit over Oracle is a folder, not a scramble.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Feed the renewal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SLA claims, Sev 1 history, and policy drift all land in the same folder as session 2's evidence: the renewal is where the policy layer converts into terms.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Four policy families ride under every order, SLAs, support, hosting and delivery, and the DPA, and all but the DPA move at Oracle's hand, fenced only by the no material reduction promise and what you pinned.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SLA pays credits only to claimants with evidence, support promises response and never resolution, and the quarterly SaaS update lands whether your freeze calendar likes it or not.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DPA is the policy with teeth: subprocessor notices, transfer mechanisms, breach clocks, and audit rights that regulated estates should exercise annually instead of discovering under pressure.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Cloud pricing mechanics. List versus net, what discounts actually land by deal size, and the negotiation calendar that moves them.</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policy snapshot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four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SLA, support policy, hosting and delivery, and DPA versions that apply to your largest cloud service. Date stamp and file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claim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exact number of days you have to claim an SLA credit, from the SLA itself. Write it where the operations team will see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monitoring.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Could you evidence a six hour degradation independently today? If not, that gap is this quarter's fix.</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Route the notices.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Confirm who receives subprocessor change notifications, and fix it if the answer is nobody.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reports.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Request the current SOC and ISO reports through your DPA rights. They are included; collecting them costs an email.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policy incorporation by reference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redresscompliance.com/oracle-support-policy-incorporation-by-reference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incorporation mechanism works, and what it lets Oracle change.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licensing policy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redresscompliance.com/oracle-cloud-licensing-policy-2026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current policy layer, mapped, the written companion to today's watch discipline.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policy layer sits in the executive view of the stack.</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at Customer versus OCI</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redresscompliance.com/licensing-oracle-cloud-at-customer-vs-oracle-oci</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sovereignty tiers priced: when the public region stops being enough.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dedicated region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redresscompliance.com/oracle-cloud-dedicated-region-guide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top sovereignty tier, and the commitments it takes to get one.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policy documents ride under every Oracle cloud order, what each one governs, and which ones your regulators will ask about.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SLA,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service level families, the credit scale, and the claim mechanics that decide whether a miss ever pays.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support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cloud support includes, what severity levels promise, and where the support policy differs from the SLA.</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data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DPA, subprocessors, residency commitments, and the questions compliance will ask you before go live.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watch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quarterly routine that catches policy changes before they catch you, because these documents move.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document families ride under every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All incorporated by reference, all published by Oracle, most revisable mid term. Session 2's rule: what is not pinned in the order can move.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Service level agreements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Availability targets per service family, the credit scale for misses, and the claim process. The only remedy the stack gives you for downtime.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Cloud support policy</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support the subscription includes: severity definitions, response targets, escalation, and the boundary between support and paid services.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Hosting and delivery policies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and how the service runs: data center regions, security practices, business continuity, suspension mechanics, and change management.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data processing agreement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GDPR and privacy machinery: processor obligations, subprocessor lists, transfer mechanisms, breach notice, and audit rights over Oracle.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load bearing promise underneath all four: no material reduction of the purchased service during the paid term. Everything softer can and does move.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SLA, IN FULL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service level families, one claim discipline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84417"/>
                <a:gridCol w="4295067"/>
                <a:gridCol w="429506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FAMILY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MEASURES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A MISS PAYS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Availability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uptime percentage per service, measured by Oracle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 credits on a sliding scale against that service's monthly fee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control plane responds: provisioning, scaling, console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same scale, separately claimable from availability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Performance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service performs within published parameters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and the hardest family to evidence without your own telemetry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All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Measured by Oracle's monitoring, not yours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automatically: a claim within the window, with evidence, or no credit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cap at a fraction of the monthly fee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consequential damages; the SLA is drafted as the sole remedy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strategic value is the documented pattern, not the credits. File every claim, log every miss, spend the folder at the renewal.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Fusion was degraded for six hours. Oracle's status page showed green the whole time; your monitoring recorded the outage. What decides whether you see a credit?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Oracle's status page; if it showed green, no miss occurred contractually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claim filed inside the window carrying your own monitoring evidence; Oracle measures, but a documented claim forces the reconciliation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performance degradation never qualifies under any family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account manager's goodwill at the next business review</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measurement, whose claim, whose deadline?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evidence, your claim, their window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Oracle's status page; if it showed green, no miss occurred contractually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claim filed inside the window carrying your own monitoring evidence; Oracle measures, but a documented claim forces the reconciliation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performance degradation never qualifies under any family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account manager's goodwill at the next business review</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SLA runs on Oracle's measurement, but a status page is a summary, not a verdict: a timely claim with independent evidence obliges Oracle to reconcile its telemetry against yours, and well evidenced claims routinely pay. Silence pays nothing, ever, because credits are never automatic. Degradation can qualify under the performance family when you can evidence it, and goodwill is what you fall back on after the contractual route, not instead of it. The discipline: monitor independently, claim every miss, keep the folder.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CLOUD SUPPORT POLICY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subscription actually includes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Severity levels.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Sev 1, production down, gets round the clock effort and the only hard response targets. Everything below runs business hours and best effort. Classify honestly but firmly; the level you file at decides the clock.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Response is not resolution.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targets promise a human engaging, not a fix. Nothing in the policy commits to time to resolve, which is why documented Sev 1 history is renewal material.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scope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covers the service working as documented. Configuration help, performance tuning, and how do I questions drift toward paid services; know the line before you need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formal escalation manager route exists and works; the account team route runs in parallel. Use both for a real Sev 1, in writing.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Policy versus SLA.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documents: the SLA pays credits for downtime, the support policy governs the humans who help you. A great support experience does not waive a missed SLA, and vice versa.</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HOSTING AND DELIVERY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operational fine print that surfaces at the worst moments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Regions and residency.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policy names where your service can run; your order names your region. Moving a service between regions is a project with contract implications, not a toggle.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Maintenance windows.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schedules maintenance with notice per policy; quarterly updates on SaaS are mandatory and not declinable. Your test calendar bends to Oracle's release calendar, plan for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Business continuity.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policy describes Oracle's own DR posture per service tier. Read it before your resilience review asserts something the paper does not say.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Suspension mechanics.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operational side of session 2's clause: notice, cure, scope. The policy fills in how the right in the CSA is actually exercised.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Change management.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policy reserves the right to update infrastructure, security measures, and operational practices, the no material reduction promise being the only fence.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change board wants to defer Oracle's quarterly Fusion update by two months to fit a freeze window. The accurate position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Updates can be declined indefinitely with written notice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Quarterly SaaS updates are mandatory on Oracle's calendar; you control limited scheduling within the window and your test cycle, not whether the update lands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deferral fee of 10% buys a quarter's delay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update can be applied to production only, skipping test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release calendar governs a SaaS estate?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2026-08-12T16:02:44Z</dcterms:created>
  <dcterms:modified xsi:type="dcterms:W3CDTF">2026-08-12T16:02:44Z</dcterms:modified>
</cp:coreProperties>
</file>