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30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Capstone: the cloud negotiation strategy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Four events, one table, thirty sessions of preparation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 full worked case, end to end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Position, sequence, package, endgame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Completes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Oracle Cloud Management, 30 of 30</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whole course, spent once, deliberately</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PACKAGE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negotiations, one deal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ULA.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Certify at the maximum defensible count, including the AWS deployment at policy rates, then exit rather than renew unless growth genuinely justifies another term. The certified estate becomes the BYOL asset every cloud position draws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OCI commit.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Resize from measured burn rather than optimism, with the shortfall addressed and the new commit sized to the certified BYOL estate plus the real pipeline, per sessions 7 and 8.</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Fusion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 size to the ledger, take the cap, the swaps, and the holds, and co term into the target pillar architecture. This is where the clause ask list gets spent.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support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Priced net of Support Rewards from the resized commit, with the third party alternative modeled honestly as the floor that makes the number negotiable at all.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you refuse to trade.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exit capability, the entity and assignment clauses, the down lane, and the right to keep measuring. Concede money before you concede optionality; money recurs, optionality does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ENDGAME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last six weeks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from session 21, at estate scale, with four instruments on the table.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Term sheet first</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whole package on one page, initialed before any order is drafted: quantities, term dates, the cap number, the holds, the swaps, the assignment and divestiture clauses, and the support treatment. Structure agrees before price, or price closes the negotiation early.</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Close on their calendar</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Ready in March, willing to wait until May. Their Q4 approves clauses their Q1 refuses, and the buyer who prepared nine months earlier is the only one who can use that.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paper watch</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17's review on the final documents: every term sheet line present, every verbal concession typed, definitions read aloud, entity lists checked. Deals leak more value in the last 72 hours than in the preceding nine months.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Then the unglamorous last step that decides the next cycle: update the register, the calendar, the dashboard, and the files to what was actually signed, and open the next renewal's file the same week.</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package closes well. What single action best protects the value you just won?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Announce the savings internally and move the team onto other work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Update the register, calendar, dashboard, and files to what was signed, and open the next renewal file the same week, because everything won is only preserved by the standing state that produced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Lock the contract away and revisit at the next renewal notice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Immediately begin negotiating the next expansion while the relationship is warm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does the value of a well negotiated package actually leak away over the following three years?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deal is an event; the position is a practice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Announce the savings internally and move the team onto other work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Update the register, calendar, dashboard, and files to what was signed, and open the next renewal file the same week, because everything won is only preserved by the standing state that produced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Lock the contract away and revisit at the next renewal notice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Immediately begin negotiating the next expansion while the relationship is warm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Ask where a well negotiated package actually leaks, and the answer is never at the table, it is in the three years afterwards: the cap nobody remembered to invoke, the swap rights that expired unused, the price holds that were never exercised because the person who won them changed roles, the right sized quantity that drifted back up through mid term additions, and the notice window that arrived unowned. Every one of those is a governance failure rather than a negotiating failure, which is why B is the answer and why it is deliberately unexciting: the register, the calendar, the dashboard, and the files, updated to what was actually signed, are the only mechanism that converts a good day into a good decade. Opening the next renewal file the same week is the habit from session 22 that makes the following cycle start at T minus 36 rather than T minus 60. A celebrates and disperses the only team that understands the paper. C is how estates arrive at renewals having forgotten what they own, which is precisely the condition every trap in this course exploits. D spends fresh relationship capital on new commitments at the moment your leverage is at its lowest, having just signed. The closing rule of the course: the deal is an event, the position is a practice, and only the practice compounds.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COURSE, ASSEMBLED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Thirty sessions, one capability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you now hold, in six lines.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paper and the meters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Module 1: the CSA, orders, policies, and pricing mechanics. Module 2: OCI commercially, credits, commitments, BYOL, Support Rewards, and cost governance. The foundations everything else stands on.</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platforms and the subscriptions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Module 3: Oracle on every cloud, with the five row method for choosing between them. Module 4: SaaS, the metrics, the order, ERP, HCM, and the migration that moves an estate.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lifecycle and the governance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Module 5: the deal, the renewal, the shelfware, the exit, the compliance machinery. Module 6: FinOps, contract governance, corporate events, the relationship, and today's capstone.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through line, stated once more: whoever holds the whole picture runs the relationship, position and evidence and alternative are built between events rather than at them, and every clause worth having is cheap before it is needed and unbuyable afterwards.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30,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Four converging events are not four problems, they are one package, provided your own arithmetic is finished before the negotiation opens and every leg of any offered trade is priced separately.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Sequence deliberately, settle the instrument that shapes the others first, close inside their fiscal pressure with the term sheet already agreed, and concede money before you ever concede optionality.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deal is an event and the position is a practice, so the value is protected by the register, the calendar, the dashboard, and the next file opened the same week, which is the standing state this entire course exists to build.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Course complete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Oracle Cloud Management, all 30 sessions. Take the module tests to check your retention, and the certification exam when you are ready to prove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FINAL HOMEWORK · ABOUT TWO HOURS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Build your own capstone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your convergence.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event in your next eighteen months on one page: renewals, commitments, ULAs, support anniversaries, hyperscaler dates. Circle any two that could be traded against each other.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position slide: which numbers, alternatives, and decisions exist today, and which are missing? The gaps are your work plan.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 the events on purpose. Write one sentence per event explaining what it feeds and why it sits where it sits.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package.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what you ask for across all instruments, what you will concede, and the short list you refuse to trade at any price.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and the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runs it, and what date does preparation have to start so the close lands inside the vendor's Q4? Put both in the calendar today.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to finish the course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capstone's reference shelf, all free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negotiations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redresscompliance.com/oracle-cloud-negotiations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package approach in reference form, with worked outcomes.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ULA exit strategy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redresscompliance.com/oracle-ula-exit-strategy-guide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Certification and exit, the first instrument in the case.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contract clause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redresscompliance.com/oracle-contract-clause-negotiation-playbook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ask list, clause by clause, for the term sheet.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Rewards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redresscompliance.com/oracle-support-rewards-guide-2026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arithmetic that links the commit to the support line.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top ten negotiation recommendations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redresscompliance.com/oracle-top-10-negotiation-recommendations-landing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condensed version, worth rereading before any real table.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realistic estate with four events converging inside twelve months, the situation this course was built to handle.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has to exist before the first meeting: the numbers, the files, the alternatives, the walk away, the owner.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event moves first, what feeds what, and why the order is worth more than any single concession.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package.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negotiations turned into one deal: what you ask for, what you concede, and what you refuse to trade.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endgame.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last six weeks, the term sheet, the calendar, and the discipline that protects everything won.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events, twelve months, one vendor</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42820"/>
                <a:gridCol w="4697730"/>
                <a:gridCol w="41340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EVENT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SITUATION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EXPOSURE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Expiring ULA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Database ULA certifies in 9 months; deployment grew, some of it on AWS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Certification counts, or a costly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$4M annual commit, tracking to 78 percent burn, expires in 7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Forfeit risk plus a resize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$6M ERP and HCM, uncapped, 28 percent of seats inactive, renews in 12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uplift on a base that should shrink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Hyperscaler alternative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AWS EDP renews in 5 months; Database@AWS is a genuine 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Routing, marketplace burn, and real leverage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support ledger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$5M annual support underneath the ULA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rewards offset that links everything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here is unusual. What makes it a capstone is the convergence: four instruments, one vendor, and a twelve month window in which every one of them can be traded against the others, or surrendered one at a time.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THE POSITION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exists before the first meeting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Nine months of preparation, drawn straight from the course. If this does not exist, the negotiation has already happened without you.</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numbers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estate dashboard from session 26. Certified ULA deployment counts including the AWS estate at policy rates. OCI burn trended to expiry. The gap ledger showing 28 percent inactive seats across twelve dated quarters. Support with the rewards accrual netted.</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alternatives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five row platform comparison from session 15, rerun. A Database@AWS route priced with marketplace burn against the EDP. A funded pilot's measured numbers. Third party support modeled as the honest floor under the support line.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decisions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walk away number, owned by a named executive. The target term architecture. The clause ask list: cap, holds, swaps, assignment rights, divestiture adjustment. One channel, and a single owner who chairs everything.</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that list again and notice what it is not: it is not a strategy invented at the table. It is the standing state from modules 5 and 6, which is why the capstone is less a performance than a harvest.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With four events converging, the account executive proposes a single grand negotiation covering everything, starting next month. Your ULA certification work is incomplete. What is the right answer?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 one big deal is exactly the package strategy this course teaches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 to the package in principle, but not to that timing: the ULA certification counts must be finished first, because entering a package negotiation without knowing your own deployment position is bidding against yourself</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the package and negotiate each event separately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 and use the negotiation itself to discover the certification numbers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 package is powerful. What does it require from you that four separate deals do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Package yes, timing no: never negotiate ahead of your own numbers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Agree; one big deal is exactly the package strategy this course teaches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Agree to the package in principle, but not to that timing: the ULA certification counts must be finished first, because entering a package negotiation without knowing your own deployment position is bidding against yourself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the package and negotiate each event separately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Agree and use the negotiation itself to discover the certification numbers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package is right and the timing is a trap, and separating those two judgments is the whole skill. A package works because every instrument becomes tradeable against every other, but it demands something four separate deals do not: complete knowledge of your own position on all four at once, because a package prices as a whole and a weakness anywhere discounts everything. Walking in with unfinished ULA certification counts means the largest single number on the table is one only the vendor can estimate, and session 26 already told you whose estimate wins when only one side has data. B keeps the strategy and moves the date: finish certification, then convene. A confuses agreeing to a structure with agreeing to a schedule, and the schedule is the concession being requested. C throws away the course's central insight, four separate negotiations means four separate defeats in sequence, each one priced without the leverage of the others. D is the most seductive and the worst: discovering your own compliance position inside a live negotiation hands the vendor both the finding and the timing, which is session 25's claim mechanics volunteered. The rule: package the deals, own the calendar, and never let a negotiation start before your arithmetic finishes.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SEQUENCING DECISION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Twelve months, ordered on purpose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67001"/>
                <a:gridCol w="4697730"/>
                <a:gridCol w="450982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FEEDS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1 to 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Certify the ULA properly; run the platform comparison; open the Fusion renewal file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number the package will need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 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Settle the AWS EDP with marketplace terms that admit Oracle spend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Database@ route and the burn down 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6 to 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Table the package: ULA exit, OCI resize, Fusion right size, support treatment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conversation, four instruments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8 to 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Close inside Oracle's Q4 pressure with the term sheet already agreed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Discounts and clause approvals at their fastest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10 to 12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Execute: certification lodged, commit reset, Fusion co termed, register updated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next cycle's standing 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sequencing rule from session 27, applied to the hardest case: settle the instrument that shapes the others first, keep the biggest events off the same team's desk in the same week, and time the close to their calendar, not yours.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Mid package, Oracle offers to waive the OCI shortfall entirely if you renew Fusion flat at the current 2,000 seats for three years. Your ledger shows 1,440 active. What is that offer really worth?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Excellent: an $880K shortfall waived for a flat renewal is clearly positive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Negative: it trades a one time credit problem for three years of 560 paid unused seats, roughly $2.5M at typical Fusion rates, and the right sizing was the larger prize; take the shortfall relief, refuse the seat lock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Neutral; both sides give something up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Excellent, because flat renewals are rare and hard to get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Price both halves over three years before answering. Which number is bigger?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Packages hide trades: price every leg before accepting any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Excellent: an $880K shortfall waived for a flat renewal is clearly positive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Negative: it trades a one time credit problem for three years of 560 paid unused seats, roughly $2.5M at typical Fusion rates, and the right sizing was the larger prize; take the shortfall relief, refuse the seat lock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Neutral; both sides give something up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Excellent, because flat renewals are rare and hard to get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package's characteristic danger and the reason session 22's arithmetic discipline matters most here: a genuinely valuable concession is offered against a much larger one, and the smaller number is the one with the exciting label. Price both legs. The shortfall waiver is a one time benefit in the high hundreds of thousands, real and worth having. The seat lock costs 560 unused seats for three years, which at ordinary Fusion pricing lands near two and a half million, plus it converts your best documented evidence, twelve dated quarters of a 28 percent gap, into a contractual base that a future uplift will apply to. So the trade is negative by roughly three to one, and it is presented as generosity because the generous half is the visible half. B's response is the professional one: accept the shortfall relief, which they offered and which is legitimately theirs to give, and refuse the seat lock, countering with the right sized quantity plus a cap plus price holds for growth. A and D price the label rather than the deal, and D adds a myth, flat renewals stop being rare the moment a right size case exists. C mistakes symmetry of gesture for symmetry of value. The capstone rule: in a package, every leg gets priced separately, on paper, before any leg gets accepted.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2026-08-13T15:27:54Z</dcterms:created>
  <dcterms:modified xsi:type="dcterms:W3CDTF">2026-08-13T15:27:54Z</dcterms:modified>
</cp:coreProperties>
</file>