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3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Cloud ordering documents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commercial layer, line by line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UC order and the SaaS order dissected</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Metrics, minimums, ramps, overage, and renewal lines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2: precedence and the special term</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session 4, the policy layer Oracle can move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Ramp to reality, price the tier at the ramp, ask for carryover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the discount justifies the number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ramped commitment near measured reality, roughly 700K then 900K then 1.1M, with the discount tier priced at the full ramp and carryover asked for in the same breath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any commitment and stay on Pay As You Go forever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Commit the 1.5M but plan to renegotiate mid year if consumption lags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$55K a month is $660K a year; a flat $1.5M year one forfeits several hundred thousand dollars even with strong growth, and no discount tier repays donating money. The ramp mirrors measured consumption plus defensible growth, the tier priced at the full ramp keeps the deep discount, and carryover absorbs the slippage every migration actually has. Staying PAYG forever overpays once consumption is steady, and planning to renegotiate mid term confuses hope with a clause: mid term relief exists only if it was written in. Commit to what you measure, structure for what you hope.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FINE PRINT THAT BITES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lines buyers skim and regret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None of these are hidden. All of them are on the page, waiting to be read.</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Then current pricing</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renewal line that reprices everything at the rates prevailing later. Wherever these words appear naked, a cap or hold belongs next to them.</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 term patchwork</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Orders signed in different quarters renew in different quarters, so the estate negotiates piecemeal all year, always with something expiring. Co termination turns twelve ambushes into one negotiation.</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way swaps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Swap and substitution rights that let you trade shelfware toward services you need exist, but only as written: scope, timing, and value ratios per the clause. Absent the clause, every swap is a fresh negotiation from zero leverage.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expansion asterisk</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Promotional pricing on the initial quantity with expansions at list. The growth you are proudest of arrives at the worst unit economics in the order unless expansion pricing was fixed on day one.</a:t>
            </a:r>
            <a:endParaRPr lang="en-US" sz="1250" dirty="0"/>
          </a:p>
        </p:txBody>
      </p:sp>
      <p:sp>
        <p:nvSpPr>
          <p:cNvPr id="21" name="Shape 19"/>
          <p:cNvSpPr/>
          <p:nvPr/>
        </p:nvSpPr>
        <p:spPr>
          <a:xfrm>
            <a:off x="457200" y="6473952"/>
            <a:ext cx="11274552" cy="0"/>
          </a:xfrm>
          <a:prstGeom prst="line">
            <a:avLst/>
          </a:prstGeom>
          <a:noFill/>
          <a:ln w="9525">
            <a:solidFill>
              <a:srgbClr val="E5E7EB"/>
            </a:solidFill>
            <a:prstDash val="solid"/>
          </a:ln>
        </p:spPr>
      </p:sp>
      <p:sp>
        <p:nvSpPr>
          <p:cNvPr id="22" name="Text 20"/>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23" name="Text 21"/>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READING A QUOTE LIKE AN ANALYST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five pass read, in order, every time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Pass 1, the net unit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Ignore the discount percentage theater. Total price divided by quantity, per month: that number comparisons, benchmarks, and history all speak.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Pass 2, the term math.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is committed across the full term including ramps, and what does year three cost after every promotion expires.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Pass 3, the renewal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the sentence that governs the day the term ends. If it says then current, the quote is incomplete until a cap joins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Pass 4, the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Pull each service description and check the metric against your real population and architecture. The quote prices Oracle's definition, not your assumption.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Pass 5, the absences.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carryover line, no overage rate, no expansion pricing, no notice terms: what a quote omits is the negotiation agenda. Write the missing lines yourself.</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Fusion quote shows 62% off list, first term $840K per year, and the order says renewal at then current pricing. The analyst's verdict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Excellent deal; 62% is a deep discount and the term price is fixed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Incomplete deal: the discount is theater until the net unit rate is benchmarked, and the naked then current renewal line means year four is unpriced; no signature before a cap or hold joins the order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Bad deal; never sign anything above $500K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Illegal terms; renewals cannot reprice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Passes one and three of the five pass read.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Incomplete until the renewal is priced and the net rate is benchmarked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Excellent deal; 62% is a deep discount and the term price is fixed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Incomplete deal: the discount is theater until the net unit rate is benchmarked, and the naked then current renewal line means year four is unpriced; no signature before a cap or hold joins the order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Bad deal; never sign anything above $500K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Illegal terms; renewals cannot reprice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discount percentage is only as meaningful as the list price behind it, so the analyst benchmarks the net unit rate, dollars per user per month, against market and history before applauding. And the then current renewal line means the real price of this deal is unknown: year one through three are fixed, year four is whatever Oracle decides when leaving costs the most. The verdict is not good or bad, it is incomplete: cap the renewal, fix expansion pricing, then judge the rate. Deals are judged across their whole life, not their first invoice.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PRE SIGNATURE CHECKLIST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Ten lines to verify on any cloud order, in writing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Commercial.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Net unit rate benchmarked. Full term cost modeled including ramps and promotion expiry. Renewal capped or held. Expansion pricing fixed.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Credits.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Commit sized from measured consumption. Ramp matches the migration. Carryover asked. Overage at committed rates.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metric read against the real population and architecture. Minimums at or below reality.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2's eight questions answered: precedence, renewal, exit, suspension, change, metrics, SLA, dates.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window in the order stamped with an owner before the signature, not after.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3,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Three order shapes carry nearly every Oracle cloud dollar, the SaaS subscription, the Universal Credits commit, and the marketplace private offer, and each has a signature failure mode you can now name.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Service descriptions turn metric words into money, so the definition is read against your real population before the price is discussed, never after.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The analyst's read is five passes, net rate, term math, renewal line, definitions, absences, and a quote missing its renewal price is not a deal, it is a down payment on a surprise.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4: The policy layer. SLAs, support policy, hosting and delivery, and the data processing agreement, the documents Oracle can change without your signature.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run the five pass read on a real order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Pick the biggest order.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largest active cloud order, SaaS or credits. Print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Compute the net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Total annual price divided by quantity, per month, per unit. Write it on the front page.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renewal sentence.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Quote it verbatim. If it says then current, add the cap to your next negotiation agenda.</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one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Pull the service description for the biggest line item and count your real population against its metric. Note any gap.</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absences.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Carryover, overage, expansion pricing, notice: which lines are missing? That list is your ask sheet for the next signature.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OCI licensing and BYOL cost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redresscompliance.com/oracle-oci-cloud-infrastructure-licensing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rate card and credit machinery behind every UC order line.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MUC vs Universal Credits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redresscompliance.com/oracle-muc-vs-universal-credits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two credit order shapes side by side, before module 3 uses both.</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ERP pricing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redresscompliance.com/oracle-cloud-erp-pricing-guide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Fusion order economics: metrics, minimums, and where the net rates land.</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Oracle ERP cloud pricing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redresscompliance.com/how-to-negotiate-oracle-erp-cloud-pricing-a-cio-and-procurement-leaders-playbook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SaaS order fight from the buyer's chair, ahead of module 4.</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HCM Cloud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redresscompliance.com/oracle-hcm-cloud-licensing-guide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Hosted Employee in the wild: today's check 1, at production scale.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shapes.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three order forms nearly every Oracle cloud purchase takes, and which fights belong to which.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anatomy.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line of a Universal Credits order and a SaaS subscription order, and what each line commits you to.</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service descriptions turn metric words into money, and the questions that expose a bad fit before signature.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mechanics.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Ramps, carryover, overage, and true ups: the credit order machinery that decides whether you forfeit.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analyst's read.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repeatable way to take apart any Oracle quote: net unit rate first, then term, then the renewal line.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THREE ORDER SHAPES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Nearly every Oracle cloud purchase takes one of three forms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Different paper, different meters, different failure modes.</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SaaS subscription order</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Named services, a metric and quantity per service, unit price, term, and renewal language. Commits you to quantities for the term. The failure mode: minimums set above reality and a renewal line with no protection.</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Universal Credits order</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committed amount per period at a discount tier, drawn down by consumption at rate card less discount. The failure mode: a commit sized to ambition, forfeited at each period end.</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marketplace private offer</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services transacted through AWS, Azure, or GCP marketplaces against your hyperscaler commitment. The failure mode: assuming the hyperscaler's paper replaced Oracle's; the Oracle terms still govern the service.</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All three sit under the CSA, and all three accept special terms. Precedence from session 2 applies unchanged.</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ANATOMY OF A CREDITS ORDER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Universal Credits order, line by line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26495"/>
                <a:gridCol w="4116106"/>
                <a:gridCol w="483195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LINE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SAYS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DECIDES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Commitment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amount you prepay per period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forfeit exposure; size it from measured 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Term and periods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Total term and the commitment periods inside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often unused credits expire; annual periods mean annual forfeits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Discount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Percentage off the rate card, set by commit size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effective unit economics on every service you consume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Overage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rate for consumption beyond the commit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growth bills at your discount or drifts toward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Special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Ramp, carryover, tier locks, notice, co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Everything session 2 taught; absent here, absent everywhere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rate card itself is referenced, not printed. Your discount applies to prices Oracle publishes and updates, which is why locked rates are a special term worth asking for.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SERVICE DESCRIPTION LAYER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metric words become money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Hosted Named User.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individual authorized to access the service, counted whether or not they log in. Authorization, not activity, is the meter.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Hosted Employee.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Typically every employee, contractor, and agent in the population the module serves, not the HR team using it. The definition scopes the company, not the users.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Records and transactions.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Some services meter data volumes or executions. The definition of one record decides whether your integration architecture multiplies the bill.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Minimums.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service floors in the order. Below the floor you pay the floor; the quantity line is a commitment, not an estimate.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Environments and entitlements.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Production plus how many test and development instances, what storage, what support tier. The gaps become paid add ons later.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HCM module is priced per Hosted Employee. The company has 12,000 employees, 800 contractors in scope, and plans for 400 HR users to actually log in. The bill is driven by: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400, the users who touch the system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12,000, employees only; contractors never count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12,800, the population the service description defines, regardless of who logs in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Whatever quantity sales typed into the order; definitions are advisory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metric scopes the company, not the log in list.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12,800: the defined population, not the login list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400, the users who touch the system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12,000, employees only; contractors never count</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12,800, the population the service description defines, regardless of who logs in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Whatever quantity sales typed into the order; definitions are advisory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Hosted Employee metrics count the population the module serves as defined in the service description, and that definition routinely reaches contractors and agents. Login counts are irrelevant to it, and the order quantity is not advisory: sign 12,000 while the definition captures 12,800 and the gap is an underlicensing conversation waiting for the renewal, where Oracle's own data makes the case. The pre signature move is always the same: read the definition, count your real population against it, and negotiate the definition or the number before signing, never after.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CREDIT ORDER MECHANICS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Ramps, carryover, overage, and the true up</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ramp.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Commitment periods that start small and grow with the migration: 400K, then 800K, then 1.2M. Standard for serious deals; the discount tier can still price at the full run rate if you ask.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Carryover.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Unused credits rolling into the next period. Not standard, absolutely negotiable, and the single cheapest insurance against a slipping migration.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beyond the commit. The default drifts toward rate card; the ask is overage at your committed discount, so success is not punished.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mid term true 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consumption structurally outruns the commit, Oracle will happily upsize it. Do it as a negotiation, new tier, new term, new special terms, not as a rubber stamp.</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Pay As You Go as the control group.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PAYG at list is what your commit competes against. If the discount times realistic consumption does not beat PAYG comfortably, do not commit.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Measured OCI consumption is $55K per month and growing about 20% a year. Sales proposes a flat $1.5M annual commitment for a deeper discount. The disciplined counter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the discount justifies the number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ramped commitment near measured reality, roughly 700K then 900K then 1.1M, with the discount tier priced at the full ramp and carryover asked for in the same breath</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any commitment and stay on Pay As You Go forever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Commit the 1.5M but plan to renegotiate mid year if consumption lags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$55K a month is $660K a year. What does the first flat year forfeit?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3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2026-08-12T09:01:51Z</dcterms:created>
  <dcterms:modified xsi:type="dcterms:W3CDTF">2026-08-12T09:01:51Z</dcterms:modified>
</cp:coreProperties>
</file>