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29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Oracle cloud relationship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Understand the incentives and the behavior stops being mysterious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cast, the compensation, and the calendar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Funded pilots, incentives, and OCI intent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Before the capstone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30 assembles the whole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This session supplies the human machinery</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FUNDED PILOTS AND MIGRATION INCENTIVES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Taking the money without buying the dependency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instrument.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Funded pilots, migration credits, implementation funds, and success plans are all investments against expected future consumption. Knowing that is not cynicism, it is the exchange rate.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conversion.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funded thing has a day after. What happens on day 91, at credit exhaustion, at plan completion, agreed in writing before it starts, per session 23's fuse rule.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Performance data, cost data, and effort data from any funded exercise belong to you and belong in the platform comparison, whichever direction they 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dependency.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production workload lands on funded infrastructure without a decision gate and an exit path. Free is a price, not a design principle.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Bank it at the right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Incentives offered mid term are worth more inside the next negotiation. Where the timing is yours to choose, land them in the package, not as standalone favors.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OCI INTENT AS PORTABLE 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asset that prices your whole Oracle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Genuine willingness to move workloads to OCI is the single most valuable position a buyer can hold with this vendor, and it works everywhere.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travels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consumption is strategically weighted inside Oracle, and Support Rewards from session 9 make it mathematically linked to your support bill, so credible OCI intent improves support renewals, SaaS renewals, and license negotiations that have nothing to do with infrastructure.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makes it credible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tests as session 21: an evaluated architecture, a sponsor, a priced comparison from session 15, and, best of all, a pilot that actually ran. Intent backed by measurement is a position; intent backed by adjectives is noise.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it is wasted</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Announced too early, spent on a single deal, leaked by an enthusiastic engineer, or bluffed and then abandoned. Like the exit capability in session 24, it pays most while it remains genuinely available.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honest version of this asset is the durable one: run the comparison for real, be genuinely willing to move what genuinely should move, and let the vendor price that reality. Bluffs get called; measured optionality does not.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infrastructure architect tells the Oracle team over lunch that the OCI evaluation was interesting but the board has already committed to AWS for everything. Your support renewal is in two months. What did that lunch cost?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was an informal conversation between technical people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OCI leverage on the support renewal, and probably the rewards arithmetic with it: the vendor now prices knowing no consumption is coming, which is why message discipline is a commercial control and not corporate paranoia</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helped; honesty builds trust and trust lowers prices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because the board's decision was going to become public anyway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number in the account team's forecast changed that afternoon, and which negotiation was it holding up?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sentence at lunch reprices a renewal two months later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was an informal conversation between technical people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OCI leverage on the support renewal, and probably the rewards arithmetic with it: the vendor now prices knowing no consumption is coming, which is why message discipline is a commercial control and not corporate paranoia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helped; honesty builds trust and trust lowers prices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because the board's decision was going to become public anyway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Follow the information to the forecast. Before lunch, the account team modeled a possible OCI migration with the Support Rewards offset from session 9 attached, which gave them a reason to protect the support relationship and price the renewal accordingly. After lunch, that line is gone, and with it every reason to be generous on a renewal for an account with no consumption upside. The cost is not hypothetical: it is the difference between a support renewal priced to keep a prospect and one priced to harvest a customer. A misunderstands that there are no informal conversations with a counterparty, only unattributed ones. C confuses honesty with disclosure timing, and the distinction is important because nothing here requires lying: you disclose the same facts, deliberately, at a moment you choose, ideally inside a negotiation where the information is worth something. D assumes inevitability excuses timing, when timing is the entire asset, an announcement made after your renewal signs costs nothing, the same words two months early cost real money. This is session 21's message discipline as a standing control: one channel, briefed technical staff, and the understanding that what your engineers say socially, the vendor's forecast records commercially.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RUNNING THE RELATIONSHIP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Professional, warm, and completely deliberate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posture that gets the most from a vendor over a decade.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channel, briefed people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Commercial conversations route through the named owner. Technical staff get a two minute briefing before vendor meetings: talk architecture freely, route timelines, budgets, and decisions to the owner. Not secrecy, sequencing.</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Genuine partnership where it is real</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Escalate service problems properly, use the specialists' expertise, run the QBR seriously, pay on time. A vendor that finds you serious and organized invests more, not less, and the relationship is a decade long asset.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Never confuse warmth with alignment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account team can be excellent, likeable, and genuinely helpful, and still be paid to grow your spend. Both are true simultaneously, and holding both is the whole professional skill.</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is the capstone: an expiring ULA, a growing OCI commitment, a Fusion renewal, and a hyperscaler alternative, sequenced into one deliberate position, with everything this course has built.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Five roles sit across the table with different authority, so know who can grant what: impossible usually means not at this desk, and the fix is escalation with evidence and a timeline you set.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Consumption compensation made the relationship continuous and made new workloads pay better than flat renewals, and quota lands on a calendar, so identical deals are worth different amounts in different weeks.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Funded pilots and incentives are investments against future consumption, worth taking with the conversion written down, and OCI intent is the portable asset that prices the whole estate, credible when measured and worthless the moment it is leaked at lunch.</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30, the capstone: a full worked negotiation with an expiring ULA, a growing OCI commit, a Fusion renewal, and a hyperscaler alternative, sequenced into one position.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map the other side of the table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account: the account executive, the specialists, the renewal desk contact, customer success, and, if you can learn it, the approval path above them. Names on one page.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their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fiscal quarters and year end against your next three events. Where does their pressure peak relative to your dates?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everyone in your organization who spoke to the vendor in the last quarter. If that list surprises you, that is the finding, and the briefing is the fix.</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funded offers.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pilot, credit, or success plan currently running: what is its day after, and is it written down anywhere?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your OCI intent.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Honestly: is there a workload that genuinely should move? If yes, that comparison is your most portable leverage. If no, say so internally and stop implying otherwise externally.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relationship played across a full deal cycle.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OCI intent gets spent, and for how much.</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guide to Oracle vendor management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standing cadence behind the posture in this session.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pricing benchmarks and negotiation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redresscompliance.com/oracle-pricing-benchmarks-and-negotiation-leverage-an-enterprise-cio-playbook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numbers behind their discount authority look like.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top ten negotiation recommendations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redresscompliance.com/oracle-oci-top-10-negotiation-recommendations-landing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side, condensed, ahead of the capstone.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is actually on the other side: the account executive, the specialists, the renewal desk, customer success, and the approval chain behind all of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incentives.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each role is paid for, why consumption changed the compensation, and how to read behavior as economics rather than personality.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fiscal year and quarters, what actually moves at each boundary, and the difference between real pressure and manufactured urgency.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incentives you are offered.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Funded pilots, migration credits, and success plans: how to take the money without buying the dependency.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OCI intent.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 asset that prices your whole Oracle estate, why it is spent once, and how to hold it credibly without lying.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WHO IS ACTUALLY ACROSS THE TABLE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roles, five different jobs</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30729"/>
                <a:gridCol w="4321912"/>
                <a:gridCol w="432191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OWN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THAT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Account executive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relationship and the number for your account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main negotiator; can trade across the whole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and app specialists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 specific quota, often OCI or a Fusion pillar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They advocate their product, not your architecture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execution against a target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Quotes, rarely negotiates; escalate past it early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success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Adoption and utilization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Helpful and also the base defense function, per session 26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Deal desk and approvals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 authority and non standard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invisible party who actually says yes to your clauses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know which role can grant what before you ask. Clause concessions live with the deal desk, cross estate trades live with the account executive, and asking the renewal desk for either is how weeks disappear.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OTHER SIDE IS PAID FOR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Behavior is economics, not personality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compensation facts that explain almost everything you will observe.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Consumption changed the job</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 a license world the sale ended at signature. In a consumption world the seller is measured on consumed revenue, so adoption, usage, and burn became their job too, which is why the relationship is far more continuous than it used to be, and why usage conversations are never only technical.</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New workloads pay best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Compensation typically favors new commitments, migrations, and expansions over flat renewals, which explains the enthusiasm gradient: a migration proposal gets a team, a right sizing request gets a form.</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Quota is periodic</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Targets land on quarters and a fiscal year, so identical deals are worth different amounts to the seller in different weeks. That is not a trick; it is a calendar, and it is the most reliably exploitable fact in enterprise software.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makes anyone an adversary. It makes them predictable, which is better: a counterparty whose incentives you can read is one you can trade with deliberately instead of guessing.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need a renewal cap and a right size to 1,500 seats. The renewal desk says both are impossible: policy. What does that response most likely mean?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genuinely impossible; policy is policy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outside that desk's authority: renewal desks execute against a target with narrow discretion, so the ask has to reach the account executive and the deal desk, with the business case and a timeline you set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does not grant renewal caps to anyone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should accept the quote and revisit next cycle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in the cast holds discount authority and non standard term approval? Was that person in the conversation?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Impossible usually means not at this desk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genuinely impossible; policy is policy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outside that desk's authority: renewal desks execute against a target with narrow discretion, so the ask has to reach the account executive and the deal desk, with the business case and a timeline you set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does not grant renewal caps to anyone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should accept the quote and revisit next cycle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org chart before reading the refusal. Renewal desks are staffed and measured to execute renewals against a target uplift with narrow discretion, so a cap and a material quantity reduction are usually not refusals of your request, they are accurate statements that this person cannot grant it, phrased as policy because policy is the vocabulary available. The move is session 22's escalation layer: the account executive can trade across the whole estate, and the deal desk holds discount authority and non standard term approval, so the ask goes there, with the right size evidence, the benchmark, and a date by which you need an answer. C is disproved by every cap that exists in the market, including the ones your own subsidiaries may hold, per session 27. A accepts a boundary that is real for the person speaking and not real for the vendor. D defers the ask to a cycle where you will have less leverage, not more. And the general reading skill this teaches carries beyond renewals: when you hear impossible, ask who it would be possible for, then talk to them.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FISCAL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moves, and when</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42820"/>
                <a:gridCol w="4509821"/>
                <a:gridCol w="432191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PERIOD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SELLER NEEDS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BUYER'S READ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Q1 (Jun to Aug)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Pipeline building; quota freshly reset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Good for structure and clause work, weaker on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Q2 and Q3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Steady quota attainment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Normal negotiating conditions; the default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Q4 (Mar to May)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Year end attainment; approvals move fastest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Deepest discounts and best non standard term approvals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Fiscal year end (May 31)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number that defines the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Maximum flexibility, if you are ready before it arrives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Manufactured urgency: expiring offers, this week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Test it: ask what changes next week, and listen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discipline from session 21 holds: their deadline is only leverage if you are unprepared. A buyer who is ready in March and willing to wait until May is negotiating with the calendar rather than against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offers a fully funded proof of concept: their engineers, their credits, 90 days, migrating a real production workload to OCI at no cost to you. The analyst's stance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free vendor engineering always creates obligation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deliberately, with the terms written: what data you keep, no auto conversion to paid consumption, no production dependency created without a decision gate, and the results usable in your own platform comparison whichever way they fall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free is free and the team learns something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only if you have already decided to move to OCI</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vendor buy with 90 days of free engineering? And what do you buy with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Take the engineering, write the terms, keep the decision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free vendor engineering always creates obligation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Accept deliberately, with the terms written: what data you keep, no auto conversion to paid consumption, no production dependency created without a decision gate, and the results usable in your own platform comparison whichever way they fall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free is free and the team learns something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only if you have already decided to move to OCI</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parties get something real, which is why the answer is neither refusal nor gratitude. Oracle buys three things with 90 days of engineering: a workload running on their platform, an internal champion who built it, and a migration story for your account plan. You buy something equally real if you write the terms first: measured performance and cost data on your actual workload, which is exactly the input session 15's five row comparison cannot get any other way, plus a trained team and a priced alternative for every other negotiation in the estate. The four terms in B are the ones that matter: the data is yours to keep and publish internally, consumption does not auto convert to paid at day 91, no production dependency is created without an explicit decision gate, and the results feed your comparison honestly even if they favor staying put. C is how a pilot becomes production by accident, which is the outcome the funding exists to produce. D gets the sequence backwards: a pilot run after the decision is a training exercise, a pilot run before it is evidence. A leaves free evidence on the table out of suspicion, and suspicion is not a strategy.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2026-08-13T15:27:53Z</dcterms:created>
  <dcterms:modified xsi:type="dcterms:W3CDTF">2026-08-13T15:27:53Z</dcterms:modified>
</cp:coreProperties>
</file>