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28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Corporate events in the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org chart moves, and every entity clause wakes up at once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transfers on M&amp;A and divestiture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clauses bought before anyone needs them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19: the entity list is the population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20: perpetual rights and support sets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ACQUISITION PROBLEM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estates, one relationship, five collisions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Overlapping subscriptions.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of everything, neither reducible mid term, so the integration plan and the renewal calendar have to become the same document.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Colliding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Their Hosted Employee definition may sweep populations yours excludes. The merged workforce joins under whichever paper survives, so read both before choosing which survives.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Inherited compliance.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acquire their overuse too: provisioning drift, unnamed integrations, optimistic declarations. Run session 25's reconciliation as diligence, before close, not as a discovery after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Commitment collision.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OCI pools, two hyperscaler commitments, different expiry dates and burn rates, rarely any clean way to merge them. Model session 7's forfeit risk across both.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Relationship duplication.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account teams, two histories, two sets of remembered promises. One channel, per session 23, from the day the deal is announced.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NEGOTIATING AHEAD OF THE EVENT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clauses bought in peacetime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is expensive when no transaction is pending, which is precisely why they are only ever bought then.</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Assignment rights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right to assign subscriptions and licenses to an acquirer, a successor, or a divested entity, with consent not to be unreasonably withheld. It converts a veto into a process, which is most of the value.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Divestiture adjustment</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19's down lane: quantity reduction rights on qualifying corporate events, so a shrinking workforce shrinks the bill at the next cycle instead of never.</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Acquisition bands and TSA terms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Pre priced treatment for acquired populations, and a standing transition service framework so a carved out business can ride your contracts for a defined window at a defined price.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Ask for all three at the first signature and at every renewal until they exist. Sellers concede them readily in peacetime because nobody at the table expects a transaction, which is exactly the psychology that makes them cheap and exactly why the ask must be routine.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board announces an acquisition publicly on Monday. Your Oracle renewal is in five months and you hold no corporate event clauses. What just happened to your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renewal is a separate conversation from the transaction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weakened materially: the vendor now knows the workforce is growing, that consents will be needed, and that your team is consumed by integration, so the renewal gets re planned around the disclosure rather than run as if nothing changed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strengthened; a bigger company always gets better pricing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neutral until the deal actually closes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did the account team learn on Monday, and what did they do with their forecast that afternoon?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Public disclosure is a leverage event, and it moves against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renewal is a separate conversation from the transaction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weakened materially: the vendor now knows the workforce is growing, that consents will be needed, and that your team is consumed by integration, so the renewal gets re planned around the disclosure rather than run as if nothing changed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strengthened; a bigger company always gets better pricing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neutral until the deal actually closes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 Monday morning the account team learned three things and updated their forecast with all of them: the workforce is about to grow, which prices every workforce metric upward; consents and assignments will be needed, which is leverage they did not hold on Friday; and your people will spend the next year on integration, which means the renewal gets session 27's tired team. A treats a public disclosure as private information. D imagines leverage arrives at close, when in fact the vendor's forecast moves the day the market learns. C confuses scale with leverage: bigger estates negotiate better only when they arrive consolidated and prepared, and a mid integration estate is neither. What B prescribes is practical rather than heroic: re plan the renewal around the disclosure, consider a short extension to clear the integration peak per session 27's spacing rule, negotiate the consents and the acquisition treatment as one package rather than as separate favors, and pull the acquired entity's contracts into the same negotiation so the consolidation window and the renewal window coincide. And note the lesson for next time, which is the session: the clauses that would have made Monday uneventful cost nothing in all the years when no transaction was pending.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CORPORATE EVENTS PLAYBOOK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good looks like, before, during, and after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states, three checklists.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 peacetime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Assignment rights, divestiture adjustment, and acquisition bands on every order. The entity list current in the register. Support repricing linkages modeled. The estate documented well enough that a diligence request takes days rather than months.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Under a transaction</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Licensing joins the deal team at signing, not at close. The transfer map run instrument by instrument. TSA terms and consents negotiated as one package. Message discipline: one channel, and the vendor learns the deal's shape from you, deliberately.</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After the event</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consolidation window worked while it is open: co term, harmonize clauses upward, reprice at group scale, retire the duplicate estate. Then the register, the calendar, and the files updated to the new org chart.</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the relationship itself, the account team, the quarter, and the incentives sitting on the other side of every table this course has described.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28,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Nothing transfers automatically: subscriptions bind to entities, licenses move only by assignment terms, support reprices on partial moves, and commitments rarely split, so every corporate event is a clause question.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Divestitures need transition service terms and a residual adjustment, acquisitions open a consolidation window that closes when the integration ends, and both outcomes are decided by paper written long before the transaction.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Public disclosure moves leverage to the vendor the day it happens, which is why assignment rights, divestiture adjustment, and acquisition bands are bought in peacetime, when nobody expects to need them and they cost almost nothing.</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29: the Oracle cloud relationship. Account team dynamics in a consumption world, quarter ends, funded pilots, and using OCI intent as leverage everywhere.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test the estate against a hypothetical event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assignment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your master agreement and your largest orders: what does assignment actually require, and is consent qualified in any way at all?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divestiture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your most separable division. What would it need on day one, what would transfer, and what would your residual bill look like with no adjustment clause?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acquisition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group bought a similar sized company tomorrow, what collides: definitions, dates, commitments, compliance posture? Name the first three problems.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entity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entities named on your orders against the current legal structure. Dissolved subsidiaries and missing new ones are both findings.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ask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 rights, divestiture adjustment, acquisition bands. Onto the next renewal's clause ask list, and they stay there until they are signed.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Assignment clauses in mergers and divestitures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redresscompliance.com/oracle-license-assignment-clause-merger-divestiture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 that decides whether an event is a process or a toll booth.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License transfer in a divestiture or carve out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redresscompliance.com/oracle-license-transfer-divestiture-carve-out-standalone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Standing up the separated business, step by step.</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Transfers between affiliates and subsidiaries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redresscompliance.com/oracle-license-transfer-affiliate-subsidiary-entity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entity mechanics behind every check in this session.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licensing in M&amp;A due diligence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redresscompliance.com/cio-checklist-for-oracle-licensing-in-ma-due-diligence-steps-before-and-after-a-merger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diligence checklist, before and after close.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mergers and acquisitions advisory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redresscompliance.com/oracle-mergers-acquisitions-advisory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these engagements run when the timeline is already fixed.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asymmetry.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corporate events are the one moment when the vendor's leverage peaks and yours evaporates, and what that predicts about pricing.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transfer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Subscriptions, perpetual licenses, support sets, and commitments: what moves with a business, what stays, and what needs consent.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divestiture.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Standing up a carved out business without buying a second estate, and the transition service agreement that has to exist.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acquisition.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estates becoming one: overlapping contracts, colliding metrics, and the consolidation window that closes fast.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pre event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Assignment, divestiture adjustment, acquisition bands: negotiated when nobody expects to use them, which is when they are free.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CORPORATE EVENT ASYMMETRY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events are priced like emergencies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structural facts that set the price of every deal signed under a transaction, and the one counter.</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Deal timelines are absolute</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close date is a board commitment with bankers, regulators, and disclosure attached. The licensing question that blocks day one operation gets solved at whatever it costs, and both sides know that before the first call.</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Consent is a veto</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Assignment restrictions make the vendor's signature a gate on your transaction. A gate arriving eight weeks before close, held by a party who benefits from your urgency, is not a negotiation, it is a toll booth.</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counter is calendar</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Both facts reverse if the clauses exist before the event. That is the whole session: corporate event terms are cheap in peacetime and priced as ransom in wartime, and nothing about the terms themselves changes in between.</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third fact compounds the first two: mid event, the estate is opaque to its own deal team, which entity holds which order, which support set covers what, which definitions sweep the moving population, so the vendor's picture of your estate is better than yours exactly when it matters most.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TRANSFERS, WHAT DOES NOT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transfer map, instrument by instrument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30729"/>
                <a:gridCol w="4509821"/>
                <a:gridCol w="41340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INSTRUMENT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DEFAULT BEHAVIOR ON A TRANSACTION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CHECK FIRST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SaaS subscriptions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Bound to the ordering entity and its named affiliates; assignment usually needs consent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entity list and the assignment clause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Perpetual licenses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Transferable only per the assignment terms; often consent gated, sometimes barred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Assignment restrictions and prior transfer history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sets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Follow the licenses, and partial moves reprice what remains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repricing linkage across the whole ledger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commitments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Committed spend stays with the contracting entity; balances rarely split cleanly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buyer may consume against your pool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Hyperscaler commitments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problem, other vendors, and marketplace routing depends on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EDP and MACC assignment language, per session 27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across every row: nothing moves automatically, everything moves by clause, and every clause was negotiable years earlier at a price of approximately zero.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selling a division. The buyer expects its Fusion ERP subscriptions to come with it. Your order names your parent entity and its affiliates. The realistic position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subscriptions transfer with the business; they are the division's software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transfers by default: at close the division stops being an affiliate, so continued use is unlicensed, and moving the subscriptions needs Oracle's consent, priced against your close date unless an assignment clause already governs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buyer can keep using them during a transition period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Subscriptions always transfer; only perpetual licenses are restricted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On the day the sale closes, what is the divested entity's relationship to your order's affiliate definition?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At close the division stops being an affiliate, and the licence stops with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subscriptions transfer with the business; they are the division's software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Nothing transfers by default: at close the division stops being an affiliate, so continued use is unlicensed, and moving the subscriptions needs Oracle's consent, priced against your close date unless an assignment clause already governs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buyer can keep using them during a transition period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Subscriptions always transfer; only perpetual licenses are restricted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Session 19 established that the entity list on the order is the population, and a divestiture is that sentence detonating: at close the divested entity is no longer an affiliate of the contracting party, so every user in it falls outside the licensed scope on day one, and session 25's telemetry sees precisely that. A hears ownership where the contract says scope, the most common assumption in deal rooms. C invents an implied transition right: transition service arrangements for SaaS access are negotiated with the vendor explicitly, in writing, and they cost money, which is why they belong in the deal model before signing rather than in a discovery after it. D has the hierarchy backwards, subscriptions are generally tighter than perpetual licenses because there is no owned asset to argue about. The whole answer turns on one word, unless. Unless an assignment or divestiture clause already exists, you are negotiating consent against a close date, which is the worst table this course has described.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DIVESTITURE PROBLEM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Standing up the carve out without buying a second estate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problems that arrive together, all solvable in advance and expensive on the day.</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Day one operation</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divested business needs working systems from the close date. Either it rides your contracts under a transition service agreement Oracle has agreed to, or it signs its own subscriptions at a small company's pricing, on a bankers' timeline, which is the most expensive software any business ever buys.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Your residual position</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19's asymmetry: your workforce and user counts fall, your subscriptions do not, so without a divestiture adjustment clause you pay for the departed population until renewal, sometimes for years.</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support ledger</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Moving or terminating part of the perpetual estate reprices what remains, session 20's trap, and a carve out is exactly the event that splits license sets down the middle.</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sequencing that works: agree the transition service terms and the residual adjustment as part of deal preparation, before the buyer is known, while the transaction is confidential and your urgency is not yet visible to the vendor.</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group acquires a competitor. Both run Fusion HCM: yours at 9,000 Hosted Employees, theirs at 4,000, separate orders, separate renewal dates, different clause sets. The governance move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both contracts to term; nothing needs doing until they expire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Treat the integration as a consolidation event: map both entity lists and definitions, keep both running until one platform is chosen, then co term into one order that takes the better clause set from each and prices 13,000 at group scale, timed to whichever renewal comes first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Cancel the smaller contract immediately and add 4,000 to yours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Merge the workforces into your order and let Oracle true up later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session 27's disciplines does an acquisition hand you for free, exactly once?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acquisition is a consolidation window, and it closes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Run both contracts to term; nothing needs doing until they expire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Treat the integration as a consolidation event: map both entity lists and definitions, keep both running until one platform is chosen, then co term into one order that takes the better clause set from each and prices 13,000 at group scale, timed to whichever renewal comes first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Cancel the smaller contract immediately and add 4,000 to yours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Merge the workforces into your order and let Oracle true up later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acquisition hands you session 27's consolidation for free and briefly: two orders, two clause sets, two dates, and a genuine business reason to restructure all of it, which is leverage you cannot manufacture in an ordinary year. B does the four things that matter, in order. Map both entity lists and workforce definitions, because the acquired company's definition may sweep contractors differently than yours and the merged population lands under whichever paper survives. Keep both running until the platform decision is made, since cancelling capacity before a migration decision is how integrations stall. Harmonize the clauses upward, Tom's conglomerate lesson, so the better cap and the better swap rights become the group template. And price 13,000 at group scale against session 19's band boundaries, because two mid size deals priced separately are strictly worse than one large deal priced once. C destroys the fallback before the platform is chosen. D volunteers the true up asymmetry, adding population without renegotiating quantities means paying at the vendor's timing. A looks safest and is quietly most expensive: the consolidation window closes when the integration finishes, and the leverage decays with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28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2026-08-13T15:27:52Z</dcterms:created>
  <dcterms:modified xsi:type="dcterms:W3CDTF">2026-08-13T15:27:52Z</dcterms:modified>
</cp:coreProperties>
</file>