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Multi cloud contract governance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Fragmentation is the vendor's architecture. Consolidation is yours.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inventory, the calendar, the sequencing</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 termination and cadence at estate scale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21: term architecture, one contract at a time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26: the estate picture, now applied to paper</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 TERMINATION AT ESTATE SCALE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Session 21's architecture, executed across the paper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Pillar events within Oracle.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ERP and its satellites on one date, HCM on another: enough spend per event to command a real program, no single cliff. The hybrid architecture, now policy.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new order is a repair.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purchase, expansion, and renewal writes its term date against the target architecture. Strays get pulled home at the next touch; drift is how the accidental architecture rebuilds itself.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Harmonize 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Consolidation's quiet dividend: the best cap, the best swap rights, the best exit terms across the merging orders become the template, and the weakest paper gets retired at each co term event.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Space across vendors.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pillars, hyperscaler commitments, and other majors deliberately offset: the sequencing board's rule, no two majors stacked on one team.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Mind the stubs.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 terming mid term means stub periods billed at full rate: price the stub against the architecture's value, and time consolidation to renewals where stubs cost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VENDOR MANAGEMENT CADENCE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rhythm that keeps the paper governed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26 gave the estate its numbers rhythm. This is the paper's version.</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Quarterly</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register reviewed: new orders logged with their clauses, term dates checked against the target architecture, the sequencing board rolled forward a quarter, and the QBR run on your agenda.</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event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signature updates the register the same week, the clause comparison refreshed, and the next event's file opened. The signature is not the end of the deal; it is the register's input.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Annually</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strategy pass: the whole board reviewed against the vendor strategy, the platform comparison rerun from session 15, commitment postures reset, and the escalation relationships refreshed before they are needed.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cadence's purpose is the same as the dashboard's: when any negotiation opens, the position, the paper, and the plan already exist. Preparation is not a phase; it is the standing state.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group runs decentralized purchasing: five divisions each negotiate their own Oracle orders. The account team is excellent at maintaining relationships with all five. Predict the estate's paper, and name the fix.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Five well negotiated contracts; decentralization brings market discipline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Scattered term dates, five different clause sets with none complete, quantities that ignore group leverage, and a vendor who arbitrages the divisions against each other; the fix is central contract governance, one register, one architecture, one channel, even if budgets stay divisional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Identical outcomes to central purchasing, with more paperwork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problem only if the divisions are in different countries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is the only party that sees all five negotiations? Where has this course seen that asymmetry before?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Five tables, one vendor: the asymmetry wears a new costume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Five well negotiated contracts; decentralization brings market discipline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Scattered term dates, five different clause sets with none complete, quantities that ignore group leverage, and a vendor who arbitrages the divisions against each other; the fix is central contract governance, one register, one architecture, one channel, even if budgets stay divisional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Identical outcomes to central purchasing, with more paperwork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problem only if the divisions are in different countries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Trace the structure: five divisions each negotiate a fraction of the group's spend, on their own dates, with their own clause knowledge, while one account team sits at all five tables, holding the complete picture, session 26's asymmetry rebuilt at the org chart level. The predictable paper follows: term dates scattered into the accidental architecture, five clause sets where one division won a cap, another swap rights, and none the full session 21 stack, quantities priced at divisional volume while the group's aggregate leverage goes unused, and, the sharpest edge, the vendor quoting division C the rate division A fought for only after division C concedes something division A kept, arbitrage conducted politely through excellent relationships. The fix in B is deliberately surgical: governance centralizes, budgets need not, divisions keep spending authority while the register, the term architecture, the clause template, and the single channel become group functions, which is why the excellent relationships in the question are not the good news they sound like, five warm channels is five leaks in the message discipline session 21 taught. A mistakes fragmentation for a market: five buyers of one vendor's products are not competing sellers, they are divided customers. C ignores that the vendor prices the division, not the group. D imagines geography matters more than structure; the arbitrage works fine in one country. The closing rule, and the session's: fragmentation is the vendor's architecture, consolidation is yours, and whichever side's architecture stands is the side that designed it on purpose.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Module 6 so far, and what remains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Two sessions in, the governance layer has its instruments.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From session 26</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estate dashboard, the operating rhythm, the forecast, the chargeback design, and the QBR agenda. The numbers, governed.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From today</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contract register with the cross vendor rows, the calendar read as strategy, the sequencing board, the co term policy, and the cadence. The paper, governed.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remains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28: corporate events, M&amp;A and divestiture under cloud agreements. Session 29: the account relationship itself. Session 30: the capstone, where all of it plays one negotiation.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two governance sessions share one test: when a negotiation opens anywhere in the estate, the position, the paper, and the plan already exist. That is the standing state the capstone will assume.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contract register lists every instrument whose terms can change what you pay Oracle, whoever's logo is on it, and most registers fail first on the hyperscaler commitments that steer Oracle routing.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calendar becomes strategy when dates are read as deadlines, collisions, and leverage windows, and the sequencing board orders events so each one's output feeds the next one's input, majors never stacked on one team.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Within a vendor concentrate into pillar events with harmonized clauses; across vendors space and sequence; and when purchasing is fragmented, centralize the governance even where the budgets stay divisional.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28: corporate events in the cloud. M&amp;A, divestiture, and reorganization under cloud agreements: what transfers, what does not, and negotiating ahead of the event.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register and the board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instruments.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CSA order, support contract, hyperscaler commitment, and integrator contract touching Oracle economics. One row each: term, clauses, owner.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seams.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 the rows filed under other vendors: the EDP, the MACC, the CUDs. If they were not on your Oracle list before, that was the gap.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board.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next 24 months of events on one page. Circle the collisions, arrow the dependencies, and note which order the majors should actually run 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Grade the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Oracle term dates against the pillar model: co termed, staggered, hybrid, or accidental. Write the target and the next repair opportunity.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 holds, swaps, exit terms across your orders on one grid. The best of each becomes your template; the gaps become the next renewal's ask list.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guide to Oracle vendor management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cadence and the relationship structure, in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and enterprise software governance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redresscompliance.com/finops-enterprise-software-governance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numbers layer and the paper layer, joined.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software renewal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redresscompliance.com/enterprise-software-renewal-calendar-2026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calendar discipline across the whole vendor portfolio.</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MOSA versus MCA contract vehicles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redresscompliance.com/oracle-mosa-vs-mca-contract-vehicles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vehicles the register tracks, and how their structures differ.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software renewal management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redresscompliance.com/software-renewal-management-guide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 event discipline that keeps the register alive.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instrument that governs the estate on one register, including the non Oracle paper that moves Oracle economics.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renewals calendar as a strategy document: sequencing, collisions, and leverage windows, not just dates.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sequencing.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24 month board: which events land when, which feed leverage into which, and which must never stack.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 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21's term architecture executed at estate scale: pillar events, stray orders pulled home, and clause harmonization.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vendor management rhythm that keeps it all running: reviews, escalation ladders, and the annual strategy pass.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register, every instrument</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4066232"/>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INSTRUMENT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REGISTER RECORDS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ON THE LIST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CSA and its orders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order: products, metrics, quantities, term, clauses won, stubs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SaaS and OCI estate's actual terms live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Hyperscaler commitments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EDP, MACC, CUD balances, terms, marketplace burn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14: they absorb Oracle spend and shape routing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contracts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support set, cost, coverage, repricing linkage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3 and session 20: the annuity and its traps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Perpetual license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BYOL census: owned, allocated, parked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asset the cloud positions all draw against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Adjacent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Integrator contracts, third party support, escrow, resale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commitments that constrain or enable the 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register's test, borrowed from session 26: no instrument the account team knows about that you have not listed. Most estates fail on the second row, hyperscaler paper filed under a different vendor while quietly steering Oracle economics.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 AS STRATEGY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readings of the same dates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list of renewal dates is administration. The calendar becomes strategy when you read it three more ways.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 deadlines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baseline reading: every term end, notice window, and true up cycle, each with an owner and a T minus 12 trigger. Module 5's discipline, estate wide. Necessary, and not sufficient.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 collisions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events stack: two major renewals in one quarter, a renewal landing mid reorganization, an EDP and a Fusion term expiring on the same team. Collisions are found on the calendar or discovered in the fatigue.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 leverage windows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events feed each other: OCI intent expiring near a support renewal, a hyperscaler commitment renewal before a Database@ decision, the migration signature timed to Oracle's Q4. The calendar shows where leverage can be moved to.</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strategic reading changes what a date is: not when something must be signed, but when something can be traded. Every date on the calendar is a card, and the sequencing board decides the order they get played.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new estate owner builds the contract register: all CSA orders, all support contracts, the ULA history, complete and current. Renewals still keep going badly. What is most likely missing from the register?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bad renewals have other causes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non Oracle paper that moves Oracle economics: the AWS EDP and Azure MACC balances that marketplace purchases burn down, the CUDs, and the integrator contracts whose sizing assumptions become Oracle quantities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Oracle's own internal account plan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Historical invoices going back ten years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14's triangle: which contracts decided how that deal was routed, and which vendor's name was on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register fails at the seams between vendors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bad renewals have other causes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non Oracle paper that moves Oracle economics: the AWS EDP and Azure MACC balances that marketplace purchases burn down, the CUDs, and the integrator contracts whose sizing assumptions become Oracle quantities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Oracle's own internal account plan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Historical invoices going back ten years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Oracle only register is complete about the trees and silent about the forest, because the estate's biggest routing decisions are decided by paper with other vendors' names on it. Session 14's triangle deal was shaped by the Azure MACC's burn down rules; the Database@ purchase route, the marketplace private offers, and the Support Rewards eligibility all depend on commitment balances filed under AWS, Microsoft, and Google; and session 18's partner incentive problem enters through integrator contracts that never touch the Oracle folder. Miss those instruments and every cross vendor play in this course becomes invisible: you cannot burn an EDP you are not tracking, time a signature against a MACC you have not read, or challenge a sizing whose contract you never listed. C is intelligence you would love and will never file, and D is history, useful for trends, useless for leverage. The register's completeness rule: an instrument belongs on the list if its terms can change what you pay Oracle, whoever's logo is on it, and the second row of the inventory is where almost every real estate fails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SEQUENCING BOARD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24 months, every event, deliberately ordered</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848287"/>
                <a:gridCol w="4251061"/>
                <a:gridCol w="517520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QUARTER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SEQUENCING NOTE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AWS EDP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Settle it first: its marketplace terms shape the Oracle route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Recovery and file building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Deliberate gap: no major event lands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Fusion renewal (T minus 12 ran all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EDP terms known; OCI intent alive as leverage; team fresh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OCI commitment resize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Fusion outcome known; sized from measured burn, Oracle's Q4 pressure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and BYOL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After the cloud positions settle; repricing modeled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board's two rules: no two majors in adjacent quarters for the same team, and every event's output feeds the next event's input. The example is one shape, not the shape; the discipline is that someone chose the order on purpose.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calendar shows your AWS EDP renewal in March and your Fusion renewal in June, both run by the same three person team. Both are eight figures. The governance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both as they fall; dates are dates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Restructure the spacing deliberately: a short extension or early engagement moves one event, the EDP settles first because its marketplace terms feed the Oracle position, and the team runs one major negotiation at a time with the first's output as the second's input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Outsource one renewal entirely and run the other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 term them to the same month for maximum combined leverage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EDP's marketplace language do to the Fusion negotiation's options? And what does a tired team concede?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Space the majors; sequence the dependencies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both as they fall; dates are dates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Restructure the spacing deliberately: a short extension or early engagement moves one event, the EDP settles first because its marketplace terms feed the Oracle position, and the team runs one major negotiation at a time with the first's output as the second's input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Outsource one renewal entirely and run the other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 term them to the same month for maximum combined leverage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facts decide it. First, the dependency: the EDP's marketplace commitment terms determine whether Oracle spend can burn hyperscaler commitments, session 14's routing, which means the Fusion negotiation is better informed and better armed after the EDP settles, so the order is not arbitrary, EDP first is the sequence that feeds leverage forward. Second, the capacity: session 22 taught that a renewal is a twelve month program, and three people cannot run two eight figure programs whose endgames stack a quarter apart, the second negotiation gets the tired team, and tired teams concede clauses, every desk on the other side knows the schedule. The move is the one buyers forget they have: term dates are negotiable instruments, a short extension bought on one contract, early engagement on the other, and the calendar is restructured for a few points of a single quarter's cost. A treats the calendar as weather. D confuses vendors: co terming works within one vendor's estate where the spend aggregates into leverage, but an AWS renewal adds nothing to a Fusion table except a exhausted team, cross vendor stacking is collision, not leverage. C solves capacity and abandons the dependency, the outsourced event's output still has to feed the retained one, which is a coordination problem you just paid to create. The rule: within a vendor, concentrate; across vendors, space and sequence.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2026-08-13T11:28:34Z</dcterms:created>
  <dcterms:modified xsi:type="dcterms:W3CDTF">2026-08-13T11:28:34Z</dcterms:modified>
</cp:coreProperties>
</file>