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26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Cloud FinOps for the Oracle estate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Whoever holds the whole picture runs the relationship</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One operating model across every Oracle meter</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dashboard, the rhythm, the forecast, the QBR</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Module 6</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Governance and capstone, sessions 26 to 30</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FinOps, contracts, events, relationship, negotiation</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26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FORECASTING THE ESTATE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Your number, before their quote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Consumption trajectory.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OCI burn trended and seasonally adjusted, projected to commit expiry: the input to the resize decision of session 7, made from data.</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Workforce projection.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Headcount plans against the Hosted Employee bands and definitions: hiring, M&amp;A, and divestiture plans priced before they land in a true up.</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renewal wall.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renewal in the next 24 months with its expected uplift, capped or not, and its right size potential from the ledger: the forecast's biggest swings live here.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program pipeline.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Migrations, rollouts, and new modules from the project portfolio, priced with module 4 discipline before they are commitments.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output.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estate number by quarter, by meter, with scenarios. It feeds the budget, anchors every negotiation, and makes the vendor's growth assumptions a conversation instead of a surprise.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QBR, OWNED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business review is a negotiation venue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Held quarterly with the account team either way. The only question is whose meeting it is.</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Their QBR</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Adoption dashboards that defend the base, roadmap slides that seed expansions, success plans that convert to SKUs, and an action list where every action is yours and every outcome is theirs. Attended, not run.</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Your QBR</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Your dashboard opens: burn, utilization, net support, clocks. Your issues list: the stalled module, the throttled API, the credit at risk. Their roadmap heard, logged in the resistance ledger, and answered later through the gate.</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standing agenda</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Commitment status, service issues, forecast alignment, and contract housekeeping. Expansion pitches routed to the single channel, per session 23. The QBR feeds the files; the files feed the renewals.</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QBR is where the whole picture either gets asserted or gets ceded. Bring the dashboard and the meeting is yours; arrive without it and the meeting is a sales call with your logo on the slides.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26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At the QBR, Oracle presents an adoption dashboard: two modules at 30 percent utilization. Their proposal: a funded adoption success plan plus consolidating both modules into a larger suite subscription at renewal. The analyst hears: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helpful vendor offering to fix an adoption problem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vendor documenting your right size case for you: 30 percent utilization is renewal evidence for the ledger, the success plan defends their base, and the suite consolidation converts documented shrinkage into contracted growth</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reason to cancel the QBR format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accusation of shelfware that requires a defensive response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Whose evidence is a 30 percent utilization number, and which direction does each party want it to move the renewal?</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Their adoption data is your ledger entry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helpful vendor offering to fix an adoption problem</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vendor documenting your right size case for you: 30 percent utilization is renewal evidence for the ledger, the success plan defends their base, and the suite consolidation converts documented shrinkage into contracted growth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reason to cancel the QBR format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 accusation of shelfware that requires a defensive response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Read the incentives before the slides. A 30 percent utilization number cuts both ways, and each party is racing to make it mean their thing: for you it is session 22's right size case, printed by the vendor's own telemetry, undismissable; for them it is the problem the success plan exists to fix before the renewal, because utilization driven up defends the base, which is why adoption programs cluster in the pre renewal year. The suite consolidation is the same play at double strength: two modules at 30 percent become one larger subscription, documented shrinkage converted into contracted growth, the flat if you add mechanics from session 22 wearing QBR clothes. So the response is neither gratitude nor defensiveness: log their number in the gap ledger, dated, sourced to their own deck, thank them sincerely for the documentation, and route both proposals through the gate, the success plan evaluated on whether you want the adoption, the consolidation evaluated as the renewal position it actually is. A hears customer success where the org chart says sales. D gets it exactly backwards: their utilization number is not an accusation to rebut, it is evidence to bank, the only mistake is arguing with data you should be filing. C burns the venue because the other side played it well. The QBR rule: everything they present is either intelligence or evidence, and both belong in your files.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owner, one pack, one picture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minimum structure that makes all of it stick.</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owner</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One named role owns the Oracle estate across every meter: the dashboard, the files, the single channel, the QBR chair. Fractional is fine; fragmented is fatal. The owner is who the account team calls, and who calls them.</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pack</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monthly one pager plus the quarterly deep dive: dashboard, ledger movements, forecast deltas, upcoming clocks. Distributed to the executives who own renewals and the walk away numbers, so the table is never cold.</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picture</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account team assembles their whole estate view every quarter for their own forecast calls. The operating model exists so that at every table, in every review, your picture is at least as complete as theirs. That parity is what FinOps buys.</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Next session extends governance to the paper itself: the contract inventory, the renewals calendar as strategy, and co termination across the whole CSA estate.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26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26,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The estate bills on four meters watched by four teams while the account team sees one picture, and that asymmetry, not any single price, is the fragmentation's real cost.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The fix is boring and structural: a one page dashboard of comparisons with clocks, a rhythm that consolidates the course's existing rituals, a forecast that produces your number before their quote, and chargeback aimed at whoever drives each cost.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The QBR is a negotiation venue where everything presented is intelligence or evidence, and the operating model, one owner, one pack, one picture, exists to guarantee your view of the estate is never worse than the vendor's.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27: multi cloud contract governance. The contract inventory, the renewals calendar, and co termination strategy across the whole estate.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26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assemble the first estate pack</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dashboard.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four panels for your estate: commitments with clocks, billed against active, net support after rewards, renewal countdowns with owners. Rough numbers are fine; the shape matters.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holds the whole picture today? If the honest answer is the Oracle account team, write that down as finding number one.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Merge the calendars.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fuse diary, the renewal countdowns, and the commitment expiries into one estate calendar. Every date, every owner.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one allocation.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 the biggest subscription and allocate it by its true driver: workforce by unit, seats by function. Note who has never seen this cost before; those are your governance allies.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Book the QBR.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the next business review invitation and send your agenda first, with your dashboard attached. The meeting changes character from the moment the agenda is yours.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OCI FinOps framework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redresscompliance.com/oracle-oci-finops-framework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consumption meter's operating model, in depth.</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OCI cost optimization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redresscompliance.com/oracle-oci-cost-optimization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tactical layer under the dashboard's commitment panel.</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FinOps for enterprise software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redresscompliance.com/finops-for-enterprise-software-licensing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discipline extended beyond cloud meters to the whole license estate.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FinOps for SaaS licensing and spend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redresscompliance.com/finops-saas-licensing-software-spend-guide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subscription meter's version of the same rhythm.</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cost optimization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redresscompliance.com/oracle-cost-optimization-playbook-reducing-support-licensing-and-cloud-spend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Support, licensing, and cloud spend as one program: the estate view.</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26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problem.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Three meters, three rhythms, three teams: why Oracle estates fragment, and what the fragmentation costs at every negotiation.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dashboard.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one page that states the estate: commit burn, usage against billed, support offset, and the renewal countdowns.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rhythm.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Monthly and quarterly reviews that consolidate everything the course has built into one operating cadence.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forecast.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Estate spend projected from consumption, workforce, and the renewal calendar, so budgets and negotiations start from your number.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QBR.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vendor business review run on your agenda with your data, instead of attended as an audience member.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THREE METERS PROBLEM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vendor, three billing physics</a:t>
            </a:r>
            <a:endParaRPr lang="en-US" sz="27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72431"/>
                <a:gridCol w="4435889"/>
                <a:gridCol w="406623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METER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BILLS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WHO USUALLY WATCHES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OCI Universal Credits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Consumption against a committed pool, monthly burn, expiry dates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Cloud operations, if anyone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SaaS subscriptions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Fixed quantities billed regardless of use, true ups upward only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Application owners, at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Hyperscaler positions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BYOL license consumption, marketplace burn against EDP or MACC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infrastructure team, invisibly to procurement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support ledger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22 percent annuity, offset by Support Rewards where earned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Procurement, once a year, with a sigh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Four meters, four owners, four spreadsheets, and one account team on the other side that sees all of it in a single internal view. The fragmentation is not a bookkeeping annoyance: it is a negotiating disadvantage that compounds at every renewal.</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26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ESTATE DASHBOARD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page, four panels, refreshed monthly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If the estate fits on one page, the estate can be governed. This is the page.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Commitments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OCI credit burn against commit and expiry, per session 10. Marketplace burn against hyperscaler commitments, per session 14. Every pool, its balance, and its clock.</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Utilization</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gap ledger's headline numbers: billed against active per SaaS line, BYOL licenses allocated against owned, per the module 3 census. What is paid for versus what is used.</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Offsets and annuities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support ledger with Support Rewards accrual against it, session 9's napkin as a standing metric. What support costs net, this month, and where it trends.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clocks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Renewal countdowns for every material contract: T minus months, notice windows, and the owner's name. The calendar from module 5, promoted to the front page.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test of a good estate dashboard is negative: nothing on it should be a number the account team knows and you do not. Their internal view is this page; the dashboard exists so that yours is at least as good.</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26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Building the estate dashboard, the team proposes panels: OCI list price savings percentages, Oracle's adoption scores from the success portal, total historical spend since 2020, and this month's login counts. What belongs on the front page instead?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All of them; more data is better governance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Decision driving numbers with clocks attached: commit burn against expiry, billed against active, net support after rewards, and renewal countdowns with owners, because a dashboard exists to trigger actions, not to describe the past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Just total spend; executives only read one number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Whatever Oracle's own dashboards show, mirrored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For each proposed panel, ask: what decision would this number ever trigger, and when?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dashboard is a list of decisions waiting to fire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All of them; more data is better governance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Decision driving numbers with clocks attached: commit burn against expiry, billed against active, net support after rewards, and renewal countdowns with owners, because a dashboard exists to trigger actions, not to describe the past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Just total spend; executives only read one number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Whatever Oracle's own dashboards show, mirrored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Apply the test to each proposal and watch it fail. List price savings percentages: a number manufactured by the vendor's list price, decorating every quote ever written, triggering nothing, session 18's rule that percentages lose to dollars applies to dashboards too. Adoption scores from the success portal: the vendor's metric, designed to defend the base at renewal, interesting as intelligence, poisonous as governance. Historical spend since 2020: describes decisions already made, triggers none ahead. Login counts alone: raw material, not signal, they matter only as the active half of billed against active. What survives is B's four panels, and notice their shared anatomy: each is a comparison, actual against committed, paid against used, cost against offset, with a clock attached, expiry, cycle, notice window, and a name who acts when the threshold trips. Commit burn at 60 percent with four months to expiry fires a decision; spend since 2020 fires a slide. C underestimates executives and overestimates one number's power to steer anything. D outsources your governance to the party you negotiate against. The design rule: every panel is a decision waiting to fire, and anything that never fires is decoration.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OPERATING RHYTHM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cadence that keeps the picture whole</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254910"/>
                <a:gridCol w="4885639"/>
                <a:gridCol w="413400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CADENCE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REVIEW</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COURSE SESSIONS IT CONSOLIDATES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Monthly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Dashboard refresh: burn, deltas, threshold breaches, leaver deprovisioning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Sessions 10 and 23: the burn review and the hygiene ritual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Quarterly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gap ledger pass, forecast update, fuse diary check, resistance log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23's hour, now feeding the estate view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Per event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Renewal programs at T minus 12, exit file refresh, claim responses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Sessions 22, 24, 25: the files, spent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Annually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platform comparison rerun, commitment strategy, the estate forecast into budget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Sessions 10 and 15: the five rows and the annual review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Nothing in this table is new work: every row existed in an earlier session. The rhythm's only innovation is consolidation, one calendar, one owner, one pack, and consolidation is precisely the thing the three meters problem was missing.</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26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Designing chargeback for the Oracle estate: which allocation is wrong?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OCI consumption to business units by the compartment and tagging structure from session 10</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Fusion ERP named user costs to the functions whose users hold the seats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full HCM Hosted Employee subscription charged to the HR department, since HR runs the system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Support and its rewards offset netted before allocation, so units see true cost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drives the Hosted Employee count: the department running the system, or the units employing the people?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Charge the driver of the cost, not the operator of the system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OCI consumption to business units by the compartment and tagging structure from session 10</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Fusion ERP named user costs to the functions whose users hold the seats</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full HCM Hosted Employee subscription charged to the HR department, since HR runs the system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Support and its rewards offset netted before allocation, so units see true cost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Chargeback's one rule: allocate to whatever drives the cost, because chargeback is not accounting theater, it is an incentive system, and incentives land only on parties who can act. HCM bills per Hosted Employee, the driver is headcount, and headcount belongs to every business unit in proportion to its workforce; HR merely operates the system. Charge it all to HR and two things break: HR carries a seven figure cost it cannot influence, and the units whose hiring, contractor, and seasonal decisions actually move the count, session 16's definition sweep, session 19's bands, see workforce systems as free. Allocate per employee by unit and suddenly the divisional president planning six hundred seasonal hires sees the subscription line move, which is exactly the visibility the definition amendments and the down lane clause deserve. A is right: tags and compartments exist precisely to make consumption attributable. B is right: named user costs follow the seats, and a function that hoards licenses funds its own hoard, which finances the deprovisioning ritual socially. D is right and subtle: allocating gross support while the rewards offset sits centrally makes every unit's Oracle cost look worse than it is and hides the offset's value; net first, then allocate. The rule generalizes across the estate: consumption to consumers, seats to holders, workforce to employers, and every allocation aimed at the person who can change the number.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2026-08-13T11:28:33Z</dcterms:created>
  <dcterms:modified xsi:type="dcterms:W3CDTF">2026-08-13T11:28:33Z</dcterms:modified>
</cp:coreProperties>
</file>