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CLOUD MANAGEMENT · SESSION 25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SaaS compliance and the new audit</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They do not need an audit clause. They host the system.</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How subscription compliance actually gets policed</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disputes, the defense, and the renewal timing</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Closes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5: the SaaS lifecycle, complete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module 6, governance and the capstone</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27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25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USER DEFINITION DISPUTES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the fights actually happen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Three recurring disputes, all decided by sentences you have already learned to read.</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Who is an employee</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Contractors, seasonal staff, affiliate headcount: session 16's definition sweep, now as a claim. The defense is the amendment you negotiated, or the accurate declaration you can evidence from HR data.</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Who is a user</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Approvers, viewers, casual touchpoints: the casual use line from session 18. If it was confirmed in writing at the order, there is no dispute; if not, the service description's words decide, and they usually reach wider than assumed.</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is indirect</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multiplexing question: portals, bots, integrations. Named on the order, it is settled paper; unnamed, it is the vendor's strongest renewal talking point, because the population is real and the paper is silent.</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pattern across all three: the dispute is never really about fairness or intent, it is about whether a sentence was negotiated at signature. Every definition fight in SaaS is a signature stage failure surfacing with interest, which is why modules 4 and 5 spent so long at the signature.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25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DEFENSE POSTURE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disciplines that make claims survivable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Your telemetry first.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gap ledger and deprovisioning ritual mean your provisioning matches reality before their query runs. Most provisioning claims are hygiene failures wearing a compliance costume.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Declare accurately.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Workforce counts from HR actuals, refreshed on the contract's cycle. An accurate declaration is boring; an optimistic one is a deferred claim with interest.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integrations.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service account and its population, on the order, per session 18. Settled paper beats strong arguments.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Treat claims as negotiations.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compliance claim timed to renewal is a negotiation move and gets a negotiation response: verify against your data, dispute the methodology, and price any real gap into the renewal package, never as a standalone settlement at list.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the files.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renewal file, the ledger, the exit file: the three artifacts of module 5 are also the compliance defense, because a documented estate cannot be surprised.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25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Six weeks before renewal, Oracle presents a workforce finding: public filings suggest 12,400 employees against your declared 9,800 Hosted Employees, and asks for a back dated true up at list rates plus the corrected base going forward. The response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Pay it; their number came from public data and looks authoritative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Verify against HR actuals and the contract's definition first: filings count group wide heads the definition may exclude, the true up terms govern timing and rates, not list, and whatever gap is real gets priced inside the renewal negotiation, traded against the package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outright; public filings are not contract evidence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Delay past the renewal and hope it lapses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Whose definition of employee governs: the stock exchange's, or the service description's? And who chose this timing?</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25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Check the definition, check the terms, price it in the package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Pay it; their number came from public data and looks authoritative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Verify against HR actuals and the contract's definition first: filings count group wide heads the definition may exclude, the true up terms govern timing and rates, not list, and whatever gap is real gets priced inside the renewal negotiation, traded against the package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outright; public filings are not contract evidence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Delay past the renewal and hope it lapses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Take the claim apart into its three components, because each has a different answer. The number: filings count group wide headcount, including entities outside the order's scope, populations outside the definition, and timing snapshots that may not match the contract's measurement date, so the first move is your HR actuals mapped against the actual service description definition, entity list included, and gaps of this shape routinely shrink dramatically under that mapping. The rates and timing: the true up clause you signed governs both, and it typically operates on a cycle at contract rates, not as a back dated list price demand, so the ask as presented is an opening position, not an entitlement. The venue: the timing six weeks before renewal was chosen, per this session's central lesson, because the claim is a renewal negotiation move, and it gets a negotiation response, any real gap priced into the renewal package and traded against the cap, the right sizing, the clauses you want. A pays an opening position at face value. C refuses to engage with a population that might be genuinely real, filings are not contract evidence, but they are sometimes accurate, and stonewalling a real gap forfeits the chance to price it cheaply. D misreads the machine: claims attached to renewals do not lapse, they compound into the next term's base. Verify, dispute the methodology, price the remainder into the package. That is the whole SaaS compliance playbook in one sentence.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25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MODULE 5 COMPLETE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SaaS lifecycle, assembled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sessions, one operating capability: the years between signatures, run deliberately.</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artifacts</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term sheet and deal file from session 21. The renewal file and right size table from 22. The gap ledger and fuse diary from 23. The exit file and rehearsal results from 24. The declarations discipline from today.</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single method</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Position, evidence, alternative: every negotiation in the lifecycle runs on the same three legs, built continuously, spent at the table, and refreshed after every signature.</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module 6 adds</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Governance: one operating model across OCI, SaaS, and the hyperscalers, the corporate events playbook, the account relationship, and the capstone that assembles the entire course into one negotiation.</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compliance session closes the module deliberately: an estate running the module 5 rhythm is not just cheaper, it is unsurprisable, and unsurprisable is the real deliverable.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25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25,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One. SaaS needs no audit clause because the vendor hosts the system and holds perfect telemetry, so enforcement arrives through true up terms, workforce checks, and claims timed to renewals, with the case pre built.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Two. Overuse takes four forms, provisioning, workforce drift, module bleed, and indirect access, and every definition dispute is a signature stage sentence surfacing with interest.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Three. The defense is a pre built counter case: your telemetry first, accurate declarations, named integrations, and every claim treated as the renewal negotiation move it actually is.</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26 opens module 6: cloud FinOps for the Oracle estate. One operating model across OCI, SaaS, and hyperscaler spend.</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25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pre build the counter case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Reconcile provisioning.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Provisioned accounts against subscribed quantities, per module. Anything over is a claim waiting for a business review; fix it this week, on your schedule.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Verify the declaration.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declared workforce counts against HR actuals under the contract's actual definition. Note the delta and its direction, before someone else does.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Inventory the integrations.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service account touching a SaaS estate, the human population behind each, and whether the order names it. Unnamed plus populated equals the next claim.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true up clause.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Cycle, rates, look back rights, for your biggest subscription. Knowing what the clause actually permits is the difference between an entitlement and an opening position.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File it together.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These four answers join the renewal file. The counter case exists before any claim does, which is the entire point.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25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How Oracle selects audit targets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redresscompliance.com/how-oracle-selects-targets-for-software-license-audits-an-advisory-for-cios-and-procurement-leaders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selection machinery, and where SaaS telemetry now feeds it.</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audit triggers: what invites LMS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redresscompliance.com/oracle-audit-triggers-what-invites-lms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behaviors that draw attention, on premises and off.</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Conducting internal Oracle license audits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redresscompliance.com/conducting-internal-oracle-license-audits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self assessment discipline behind this session's homework.</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Challenging Oracle audit findings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redresscompliance.com/challenge-oracle-audit-findings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Methodology disputes: the same muscles, whatever the venue.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ServiceNow compliance: avoiding true up surprises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redresscompliance.com/servicenow-license-compliance-how-to-avoid-true-up-surprises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same subscription enforcement pattern at another vendor: it is the industry, not the exception.</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25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shift.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Why SaaS contracts rarely carry audit clauses, and why that makes compliance pressure stronger, not weaker.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mechanisms.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enforcement actually works: telemetry, true up clauses, workforce declarations, and claims timed to renewals.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overuse map.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four forms of subscription overuse, from extra provisioning to indirect access through integrations.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disputes.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user definition fights actually happen, and why they are settled by service description sentences, not by fairness.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defense.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posture that wins: your own telemetry first, accurate declarations, named integrations, and claims treated as negotiations.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25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AUDIT THAT MOVED IN WITH YOU</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Why there is no audit clause, and why that is worse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on premises audit needed a contractual right of entry. The SaaS vendor is already inside.</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Perfect telemetry</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login, every provisioned account, every module touched, every API call: the vendor's own system records it, continuously, with no script to run and no notice letter to send. The evidence gathering that took an on premises audit six months is a database query.</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No entry required</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Audit clauses existed to get the vendor into your datacenter. In SaaS there is no doorstep: the compliance conversation arrives as a business review, a true up notice, or a renewal observation, with the data already attached.</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enforcement moment</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Without an audit clause, the pressure concentrates where the contract gives leverage: the true up terms and the renewal. Compliance claims in SaaS are renewal events, and understanding that timing is half the defense.</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reframe for module 5's finale: on premises, the audit was an event you defended. In SaaS, compliance is a permanent condition the vendor observes, and the question is never whether they can see, it is what the paper lets them do about what they see, and when.</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25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ENFORCEMENT MECHANISMS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ways subscription compliance gets policed</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72431"/>
                <a:gridCol w="4435889"/>
                <a:gridCol w="406623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MECHANISM</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IT WORKS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WHERE THE PAPER MATTERS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Provisioning telemetry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Accounts above subscribed quantity, visible to the vendor in real time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Some services block overage; others allow and bill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True up clauses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Contractual reconciliation of actuals against subscribed, on a cycle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Cycle timing, look back rights, and rates for the excess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Workforce declarations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Hosted Employee counts checked against filings, and your own HCM data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definition from session 16 decides who counted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Renewal observations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Findings presented as the renewal opens, priced into the new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22's timeline: the claim is a negotiation move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what is absent: the formal audit letter, the LMS scripts, the evidence fight. The SaaS version is quieter and faster, because the vendor's case arrives pre built from their own logs. Your counter case has to be pre built too, which is what the gap ledger has been for all along.</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25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colleague reviews your Fusion contract and reports good news: there is no audit clause, so unlike the on premises estate, there is no compliance exposure. The correct reading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Correct: no audit clause means no audit, so no exposure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Backwards: the vendor hosts the system and holds perfect usage telemetry, so enforcement needs no audit clause; it arrives through true up terms, workforce checks, and renewal timed claims, with the evidence already gathered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Correct for users, but Oracle can still audit the database underneath</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means compliance is enforced only if you volunteer information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 runs the system that records every login? What did the audit clause ever exist to obtain?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25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audit clause got them in the door; in SaaS they own the building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Correct: no audit clause means no audit, so no exposure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Backwards: the vendor hosts the system and holds perfect usage telemetry, so enforcement needs no audit clause; it arrives through true up terms, workforce checks, and renewal timed claims, with the evidence already gathered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Correct for users, but Oracle can still audit the database underneath</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means compliance is enforced only if you volunteer information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Ask what the audit clause was ever for: it existed to get the vendor's evidence gathering into your datacenter, because on premises they could not see your deployment without your cooperation. In SaaS the deployment runs on their infrastructure: every account, login, module touch, and API call is in their logs already, so the clause would grant them a right they no longer need. The exposure did not vanish with the clause, it changed shape: enforcement flows through the true up terms, the workforce declaration checks, and, most consequentially, claims timed to renewals with the case pre assembled. A mistakes the absence of a mechanism for the absence of the risk the mechanism served. C confuses the layers, the underlying database is Oracle's own operational concern in SaaS, not yours to license. D has the information flow inverted: you could not conceal usage from the party hosting it if you tried. The practical conclusion sets up the whole session: since their case arrives pre built, the defense is a pre built counter case, which is exactly what session 23's ledger and this session's declarations discipline produce.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25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FOUR FORMS OF OVERUSE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subscriptions actually get exceeded</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72431"/>
                <a:gridCol w="4251061"/>
                <a:gridCol w="425106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FORM</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LOOKS LIKE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EXPOSURE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Provisioning overage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More accounts created than seats subscribed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True up at contract rates, or worse, at list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Workforce drift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Headcount grows past the declared Hosted Employee 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Back charges per the true up terms, renewal repricing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Module bleed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Users touching features of modules never subscribed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purchase claim for the module, timed to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Indirect access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Integrations funneling many humans through one service account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multiplexing argument, arrived in SaaS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fourth form deserves its history: multiplexing, the principle that a middle layer does not reduce the user count, is the oldest argument in Oracle licensing, and it transferred to SaaS intact. The humans behind the integration may count, and the service description's user definition decides.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25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warehouse scanning app used by 800 workers posts inventory transactions into Fusion SCM through one integration service account. Fusion shows one user. Oracle raises it at the business review. The licensing reality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One service account is one user; the integration is clean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multiplexing principle applies: the 800 humans transacting through the middle layer may each count under the user definition, and the answer lives in the service description and what was named on the order, not in the account count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workers count only if they log in to Fusion directly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Integrations are always separately licensed as API calls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Session 16's question: whose definition? And what did session 18 say to do about integration accounts at the order?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25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middle layer does not shrink the user count; the definition decides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One service account is one user; the integration is clean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multiplexing principle applies: the 800 humans transacting through the middle layer may each count under the user definition, and the answer lives in the service description and what was named on the order, not in the account count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workers count only if they log in to Fusion directly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Integrations are always separately licensed as API calls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Multiplexing is the oldest principle in Oracle licensing and it did not retire when the software moved to Oracle's datacenter: a middle layer, a scanning app, a portal, an integration bus, does not reduce the population using the service, and user definitions are written to reach through it, typically counting individuals who use the service directly or indirectly. So the 800 workers may well count, and the operative question is session 16's: whose definition, in which service description, and what does it say about indirect use. That is also why the resolution is not panic but paper: some metrics genuinely accommodate this pattern, transaction metrics price the order lines instead of the humans, and session 18's discipline of naming integration accounts on the order exists precisely to settle this before it becomes a claim. A counts accounts instead of people, which is exactly the misreading the definitions anticipate. C invents a direct login test the definitions deliberately do not use. D describes a licensing model that is occasionally true for specific API products but is not the general rule. The move when this surfaces: pull the definition, map the population, and if the pattern is real, negotiate the right metric for it, at renewal, with leverage, rather than accepting a per user claim at list.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25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2026-08-13T11:28:31Z</dcterms:created>
  <dcterms:modified xsi:type="dcterms:W3CDTF">2026-08-13T11:28:31Z</dcterms:modified>
</cp:coreProperties>
</file>