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24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SaaS exit and data retrieval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exit you prepare pays you even if you never take 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Termination mechanics and the retrieval window</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credibility that prices every renewal</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17: the exit terms you did or did not write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22: the leverage the renewal needed</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EXIT ECONOMICS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switching cost, priced honestly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Reimplementation.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new system is a program, not an install: session 20's arithmetic applies in both directions, and pretending otherwise poisons the business case.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 migration.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rehearsal's measured number: extraction, transformation, load, reconciliation, and the history archive. The one line item nobody can estimate without rehearsing.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Retraining and process.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user, every integration, every downstream report. Usually underestimated by whoever wants the exit and overestimated by whoever fears it; the rehearsal data referees.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offset.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staying actually costs: the uncapped uplift compounding, the shelfware renewing, the expansion pressure, priced over the same horizon from the renewal file.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verdict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Switching cost against staying cost, both honest, gives the walk away point: the renewal price above which leaving wins. That number, owned by an executive, is what makes everything in the next slide real.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CREDIBLE THREAT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renewal desk can price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21 taught tension for new deals. Exit credibility is the renewal's version, and it has four components.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destination and a number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named alternative, evaluated per session 21's tests, and the switching cost computed from rehearsal data, not estimated from hope. Desks price numbers; they discount adjectives.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demonstrated capability</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extraction rehearsed, the archive designed, the program planned. The difference between we could leave and we have tested leaving is the difference between posture and position, and vendors can tell.</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timeline that works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exit program mapped against the renewal calendar: notice windows, parallel run, cutover. A threat that cannot physically execute before the renewal signs is not a threat, it is a wish.</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 owner who would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executive who holds the walk away number and would actually spend it. Desks read organizational will precisely; a credible program with no sponsor prices at zero.</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payoff structure is the point: the prepared exit pays at every renewal through pricing, whether or not it ever executes. It is the only investment in this course that returns value by existing.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the renewal table, a CIO announces: if the uplift stands, we will leave for a competitor. There is no evaluated alternative, no extraction rehearsal, no computed switching cost, and the renewal signs in 60 days. What is the threat worth, and what would have changed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lot; vendors fear churn and CIOs command respect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Approximately zero: the desk prices the physical impossibility and the missing evidence, not the sentiment, and the fix was the twelve month program, whose existence, not its execution, is what the desk would have priced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how firmly it is delivered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worth trying; threats cost nothing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Price the threat the way the desk does: could this customer physically exit before signing, and have they built anything that says they might?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Desks price capability, not sentiment; and empty threats cost real money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lot; vendors fear churn and CIOs command respect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Approximately zero: the desk prices the physical impossibility and the missing evidence, not the sentiment, and the fix was the twelve month program, whose existence, not its execution, is what the desk would have priced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how firmly it is delivered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worth trying; threats cost nothing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the desk's arithmetic: an exit requires a destination, a reimplementation, a rehearsed extraction, and a timeline, and this customer has none of them with sixty days on the clock. The threat cannot physically execute before the signature it is meant to influence, so it prices at zero regardless of delivery, which disposes of C, firmness is not a substitute for feasibility, desks watch firm delivery of empty positions every single week. D is the expensive mistake: threats are not free, a bluff called and folded, and this one must fold, because the alternative to signing is operating without an ERP, teaches the desk permanently that this customer's threats are noise, and that lesson compounds into every future cycle, worse than never having threatened. A mistakes the org chart for leverage. The fix, per B, is everything this session built: the program, the rehearsal, the number, the owner, assembled across twelve months, and note the subtlety that makes it economical, the desk prices the program's existence, not its execution. Tom's client never left, and never paid an uplift again. The prepared exit is the only threat that works while remaining unused, which is why it is not really a threat at all. It is a capability, and capabilities negotiate silently.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EXIT 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lifecycle's last artifact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5 closes here. Three files now run your SaaS estate.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exit file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clause map from this session's anatomy. The rehearsal results: formats, volumes, gaps, effort. The retention plan and archive design. The switching cost and the walk away number, owned. Refreshed yearly; spent at every renewal.</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Beside the renewal file</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22's position and 23's ledger, now completed by the one input they lacked: a priced, tested alternative to signing. The three files together are the estate's negotiating position, standing, dated, and owned.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remains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25 closes the module with compliance: how Oracle polices subscriptions without an audit clause. Then module 6: governance, corporate events, the relationship, and the capstone negotiation that assembles everything.</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lifecycle's lesson in one line: signatures are moments, but leverage is a practice, and the estate that rehearses leaving is the estate that stays on the best terms.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24,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In SaaS the vendor holds your data and you hold a contract about getting it back, so the retrieval window, formats, and deletion clause get read and planned before termination, and the archive gets built while access exists.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A real exit is a twelve month program whose critical step is the extraction rehearsal, run while you are still a paying customer, because facts about your own data are cheapest while you retain the right to demand them.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Renewal desks price capability, not sentiment: the rehearsed, priced, owned exit program pays at every renewal by existing, while the empty threat costs you every future negotiation when it folds.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25 closes module 5: SaaS compliance and the new audit. Overuse detection, user definition disputes, and how Oracle polices subscriptions without an audit clause.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read your exit before you need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biggest SaaS contract: termination triggers, notice window, retrieval window length, format commitments, deletion timing, transition assistance. One page, from the actual paper.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retention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history does the business need, for how long, in what form? Finance and compliance answer this in one meeting; the June 15 phone call takes years to survive.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the rehearsal.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would a full test export involve this quarter: tools, effort, storage? You do not have to run it this week; you do have to know what running it takes.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switch.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first honest pass: reimplementation, migration, retraining, against the staying costs from your renewal file. Rough is fine; owned is essential.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executive would hold the walk away number? If the answer is nobody, that is the finding: a capability with no owner is a wish.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termination and exit clause protections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redresscompliance.com/oracle-termination-and-exit-clause-buyer-protections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anatomy slide in reference depth, clause by clause.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Fusion SaaS renewal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redresscompliance.com/oracle-fusion-saas-renewal-playbook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exit capability gets spent: the renewal, run with leverage.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Switching from Workday: exit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redresscompliance.com/switching-from-workday-exit-strategy-alternatives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worked SaaS exit at another vendor: the same program, proven portable.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enterprise software renewal calendar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redresscompliance.com/enterprise-software-renewal-calendar-2026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notice windows the exit timeline must respect, estate wide.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software renewal management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redresscompliance.com/software-renewal-management-guide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standing practice that keeps all three files alive between events.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anatomy.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paper actually says about leaving: termination triggers, end of term mechanics, retrieval windows, deletion, and transition help.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retrieval problem.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getting your own data back is the hard part: windows, formats, volumes, and the day access ends.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program.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real exit run as a twelve month program, with the extraction rehearsed while you still have leverage and access.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economics.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switching cost priced honestly: reimplementation, migration, retraining, and the number that decides when exit is real.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credibility.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makes an exit threat priceable to a renewal desk, and why the prepared exit pays even when you stay.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EXIT CLAUSE ANATOMY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paper says about leaving</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87602"/>
                <a:gridCol w="4066232"/>
                <a:gridCol w="462071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CLAUSE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TYPICAL DEFAULT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KNOW BEFORE YOU NEED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Termination triggers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End of term; cause requires material breach plus cure periods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Mid term exit for convenience effectively does not exist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End of term mechanics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 renewal notice by the window, or it renews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22's notice discipline is also the exit's front door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Retrieval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defined post termination period to extract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Often 60 days or less; after it, deletion, per the paper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Formats and method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Export in the vendor's standard formats via standard tools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Standard rarely means usable; this is the whole next slide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Transition assistance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Little by default; purchasable as a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Negotiable at signature for almost nothing, per session 17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theme: every clause here was cheap to improve at signature and is expensive to discover at exit. If session 17's review happened, this table is already known for your estate. If not, reading these clauses is this week's homework.</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RETRIEVAL PROBLEM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Getting your own data back is the project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gaps between what the contract promises and what a migration needs.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window</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Sixty days to extract years of transactions, attachments, and configuration, after your team has already moved on and while the new system go live is consuming everyone. The clock starts exactly when you are busiest.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format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Standard export means the vendor's schema: raw tables, generic extracts, objects flattened. Usable by the new system after transformation work that someone must scope, fund, and test, none of it the vendor's problem.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completeness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Transactions export cleanly; configurations, workflows, custom fields, document attachments, and audit history each behave differently, and each service description treats them differently. What retrievable means is per object type, not per contract.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access cliff</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day the subscription ends, the environments, the reports, and the APIs end with it. Anything not extracted by then is not late, it is gone, subject to the deletion clause.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inversion to internalize: in SaaS, the vendor holds your data and you hold a contract about getting it back. On premises, leaving meant stopping payment. Here, leaving is a data migration project with a deadline set by the party you are leaving.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Fusion subscription ends March 31. The contract grants a 60 day retrieval window. On June 15, finance asks for seven years of AP transaction history for an audit. What is the situation?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Oracle keeps customer data for years and will provide it on request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window closed May 30 and the deletion clause has likely run: whatever was not extracted by then is gone, and the fix had to happen before March 31, when access, tooling, and leverage all still existed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Legal can compel retrieval; data protection law requires vendors to retain 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 a reinstatement fee and the environment comes back</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vendor's deletion clause exist to do, and for whose protection does it run?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After the window, the deletion clause is a promise they keep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Oracle keeps customer data for years and will provide it on request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window closed May 30 and the deletion clause has likely run: whatever was not extracted by then is gone, and the fix had to happen before March 31, when access, tooling, and leverage all still existed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Legal can compel retrieval; data protection law requires vendors to retain 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 a reinstatement fee and the environment comes back</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deletion clause is not vendor spite, it is vendor protection: holding an ex customer's data indefinitely is liability, so the paper promises deletion after the window, and it is a promise vendors keep. By June 15 the sequence has run: subscription ended March 31, retrieval window closed around May 30, deletion provisions engaged. C has it backwards, data protection law makes vendors delete personal data faster, not retain business records longer, and no statute obliges a vendor to warehouse your AP history for your convenience. D imagines an infrastructure that no longer exists: SaaS environments are not mothballed, they are decommissioned. A confuses the marketing relationship with the contractual one. The real lesson is upstream, and it is a planning rule: the retention question, what history do we need, for how long, in what form, gets answered before termination, and the archive gets built while access exists, per session 20's read only and archival patterns. Finance's seven year audit requirement was knowable years in advance; the exit plan's job was to ask.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EXIT PROGRAM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real exit is a twelve month program</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02773"/>
                <a:gridCol w="4620718"/>
                <a:gridCol w="425106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PHASE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WORK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TRAP IT PREVENTS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Decide and design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Destination chosen, business case per session 20's honest math, retention requirements gathered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Exiting into a system that repeats the same mistakes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Rehearse extraction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test export while subscribed: formats, volumes, gaps, transformation effort, measured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Discovering the format problem inside the 60 day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Build in parallel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new system implemented while the old one runs; history archive built from the rehearsed exports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access cliff arriving before the archive exists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Cut 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Go live on the new system with the old still subscribed: the fallback rule from session 20 applies to SaaS too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Burning the fallback before the new system survives a cycle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Terminate cleanly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Notice served per the window, final delta extraction, archive verified, then let the deletion clause run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June 15 phone call from finance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matters most at step two: the extraction rehearsal happens while you are a paying customer with full access, support entitlement, and a renewal the vendor still wants. Rehearsing inside the retrieval window is doing the hardest work after surrendering every advantage.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14 months from a possible exit. Why run a full extraction rehearsal now, while still subscribed, rather than extracting once at the end?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reason; extraction is extraction whenever it runs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rehearsal surfaces the real facts while there is time and leverage: actual formats, volumes, API limits, missing object types, and the true transformation effort, which then price the exit honestly, feed the renewal negotiation, and make the final extraction routine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Rehearsing is impossible; exports only work after termination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cheaper to extract after termination when the system is idle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List what you do not know about your own data until a full export has actually run.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Rehearse while subscribed: the facts arrive when they are cheap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reason; extraction is extraction whenever it runs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rehearsal surfaces the real facts while there is time and leverage: actual formats, volumes, API limits, missing object types, and the true transformation effort, which then price the exit honestly, feed the renewal negotiation, and make the final extraction routine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Rehearsing is impossible; exports only work after termination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cheaper to extract after termination when the system is idle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Until a full export has run, everything about your own data is an assumption: what format the attachments arrive in, whether the API throttles at volumes that turn sixty days of window into ninety days of need, which object types simply do not export, what the configuration looks like outside the application, and what the transformation into the new system's schema actually costs. The rehearsal converts every assumption into a measured fact, and the timing decides the price of the discovery: found fourteen months out, a missing object type is a support ticket, an escalation, maybe a negotiated custom extract, all things a paying customer with a pending renewal can obtain; found on day 40 of the window, it is a crisis with no leverage attached. The rehearsal's outputs then do triple duty, exactly as B says: they price the exit honestly for the business case, they arm the renewal file with a demonstrated, tested exit capability, next slide's whole subject, and they turn the eventual final extraction into a delta run of a proven process. C is false for any system with export tooling and APIs, you are a customer, extraction is a feature. D is exactly backwards: after termination you are running the hardest project of the relationship inside its shortest deadline with no support entitlement. Facts are cheapest while you are still paying for the right to demand them.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2026-08-13T08:58:25Z</dcterms:created>
  <dcterms:modified xsi:type="dcterms:W3CDTF">2026-08-13T08:58:25Z</dcterms:modified>
</cp:coreProperties>
</file>