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23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Shelfware and mid term management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years between signatures, run like they count. Because they do.</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gap ledger and the quarterly rhythm</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Saying no to mid term expansion, professionally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22: the renewal file this session feeds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16: the ratios, now run on a schedule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EXPANSION RESISTANCE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account team sells all year; the estate buys once a year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plays.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Adoption reviews that end in module pitches, free pilots that auto convert, executive briefings that produce commitments, quarter end urgency on things you did not ask for. All legitimate selling; all designed to bypass your gate.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commercial conversation routes through the named owner from session 22. The architect who loves the demo does not negotiate; enthusiasm expressed to a seller is priced into the next quote.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Mid term spend passes a business case or waits for the renewal. The renewal venue is not bureaucracy: it is where additions get clauses, per session 21, instead of stub terms at list.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Time the yes.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Real needs get bought deliberately: bundled into the renewal where leverage lives, or at the vendor's quarter end with the clauses attached. Never at their urgency, always at your calendar.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 the pressure.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pitch, pilot offer, and urgency play goes in the ledger too. A year of documented selling pressure is context the renewal escalation meeting finds very clarifying.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DEPROVISIONING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meter you actually control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Named user counts are the one SaaS number that responds to operations. Run the ritual.</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Leavers, monthly</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joiner mover leaver process ends with license deprovisioning, monthly, against the HR feed. A leaver's seat billing for a year is the purest shelfware there is, and the easiest to prevent.</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Movers and roles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Role changes that no longer need the module release the seat. Quarterly, with the usage review: the access review the security team already runs is also a licensing control; borrow it.</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Service accounts and tests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Integration users, test accounts, and training shells accumulate silently and count like humans on most metrics. Inventory them quarterly; name the integration accounts on the order per session 18.</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Hosted Employee metrics do not respond to deprovisioning, that is session 19's territory and the down lane clause. But every named user line in the estate is directly operable: the ritual is the rare licensing lever that requires no negotiation at all.</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account team offers a free six month pilot of a new AI module: no charge, auto converts to a paid annual subscription at month six unless cancelled in writing. Legal says the paper is standard. The right handling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free is free and the team wants to try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only after rewriting the conversion: explicit opt in required to convert, no auto renewal, and the end date diaried with an owner; otherwise the pilot is a purchase with a delay, priced at your future forgetfulness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all pilots on principle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and rely on remembering to cancel at month five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profits from the auto convert clause, and what behavior is it pricing?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auto converting pilot is a purchase order with a fuse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free is free and the team wants to try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Accept only after rewriting the conversion: explicit opt in required to convert, no auto renewal, and the end date diaried with an owner; otherwise the pilot is a purchase with a delay, priced at your future forgetfulness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all pilots on principle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and rely on remembering to cancel at month five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Read the instrument for what it is: the vendor bears six months of hosting cost in exchange for a signature that becomes an annual subscription through inaction. The auto convert clause prices a specific and reliable behavior, organizational forgetfulness, the same behavior auto renewal prices, which is why the fix is the same: the conversion must require an explicit yes, and the end date gets a diary entry and an owner regardless, belt and braces. With those changes a pilot is genuinely useful, real usage data on your workloads is exactly what the business case gate wants as input, which is why C overcorrects: the pilot is not the trap, the default is. D is the trap accepted on the honor system, and five months is a long time in an organization where the pilot's sponsor changes roles. A signs a purchase while calling it free. Note the pattern across the whole session, because it is one pattern: auto renewal, auto conversion, quantities that true up but never down, all of it monetizes your silence. The gap ledger, the diary entries, the named owner, the single channel, every discipline in this hour is the same discipline: never let silence be the signature.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ALL YEAR RENEWAL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rhythm produces by T minus 12</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22 asked for this file. This is where it comes from.</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From the quarterly review</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Four to twelve dated ledger rows per line item: billed, active, ratio, cause, action. The right size table assembles itself from these, and its age is its authority.</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From the resistance log</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year's pitches, pilots, and pressure, documented. Plus every mid term addition that passed the gate, with its clauses, and every one that was routed to the renewal instead.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From the hygiene ritual</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Deprovisioning stats that show the named user counts are already clean: the renewal conversation starts from real usage, not from a number the desk can pad.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completes the lifecycle's leverage story: exit and data retrieval, the capability that prices every renewal even when you never use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23,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Shelfware is manufactured at signature and discovered mid term, and undocumented it becomes the seller's evidence, demonstrated budget, while documented quarterly it becomes yours.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gap ledger is an hour a quarter, billed against active with cause, action, and date per line, and its renewal value is proportional to its age: twelve dated rows beat any T minus 60 assertion.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account team sells all year, so mid term spend passes a business case gate or waits for the renewal, pilots convert only by explicit opt in, and the whole discipline is one rule: never let silence be the signature.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24: SaaS exit and data retrieval. Termination mechanics, retrieval windows, and making the exit threat credible enough to price against.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run quarter one of the ritual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Extract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Active users per module for your biggest SaaS contract, from the identity system or the app's own analytics. However rough: this quarter's baseline.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row per line item: billed, active, ratio, cause, action, date. The template is this session's table; an hour, once, then fifteen minutes a quarter.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Deprovision the leavers.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Cross the active list against the HR leaver feed and release the seats. Count what you freed; that number funds the ritual forever.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Diary the fuses.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pilot end date, auto renewal notice, and auto convert clause in the estate, each with an owner. Silence spends money; calendars stop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Route the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Confirm who owns vendor commercial conversations, tell the account team, and tell your own architects. One channel, starting now.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enterprise software shelfware report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redresscompliance.com/enterprise-software-shelfware-report-2026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scale of the problem, with numbers across the industry.</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software shelfware audit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redresscompliance.com/software-shelfware-audit-guide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gap ledger method, expanded into a full audit.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software asset management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redresscompliance.com/oracle-software-asset-management-guide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 practice this session's rituals belong inside.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Optimizing your Oracle footprint before renewal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redresscompliance.com/optimizing-your-oracle-license-footprint-before-renewal-to-reduce-costs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bridge from this session's ledger to last session's table.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FinOps for SaaS licensing and software spend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redresscompliance.com/finops-saas-licensing-software-spend-guide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operating model that makes the rhythm stick, module 6's preview.</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sources.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six ways shelfware gets made, most of them at signature, and why knowing the cause changes the fix.</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rhythm.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quarterly usage review: an hour per quarter that builds the only evidence renewals respect.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gap ledger: one row per line item, billed against active, cause and action, dated. The renewal file's engine.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resistance.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account team sells all year; the counters that keep mid term spend inside a business case gate.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hygiene.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Deprovisioning as a licensing control: leavers, movers, and the meter you actually control.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SHELFWARE COMES FROM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Six sources, most of them at signature</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251061"/>
                <a:gridCol w="425106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SOURCE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UPSTREAM FIX</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Oversized initial deals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Partner workbooks, growth optimism, bundle padding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18: size from identity data, hold the rest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Floors and minimums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 floors billing above real populations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16: challenge floors at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Failed or partial rollouts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module deployed to half its plan, or never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Ramps tied to milestones; swap rights for the misses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Departed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Leavers who keep their seats for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session: the deprovisioning ritual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Workforce shrinkage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Divestitures and reductions the metric ignores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19: the down lane clause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M&amp;A overlap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contracts covering one merged workforce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 6: the corporate events playbook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most shelfware is manufactured at signature and merely discovered mid term. Which is why this session's job is not prevention, the earlier sessions did that, but detection, documentation, and conversion into renewal leverage.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QUARTERLY USAGE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hour per quarter, four steps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operating rhythm that turns usage data from a renewal scramble into a standing asset.</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Extract and compare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Active users per module from the application and your identity system; billed quantities from the orders. Same query every quarter, so the trend is comparable. Automation helps; a calendar entry suffices.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Ratio and cause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billed to active ratio per line, and a cause for every gap above 1.2: leavers not deprovisioned, rollout stalled, module abandoned, floor artifact. The cause decides the action.</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Log and act</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dated row per line in the gap ledger, plus the quarter's actions: deprovision the leavers, escalate the stalled rollout, mark the module for renewal swap. Fifteen minutes of writing that compounds into the renewal position.</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discipline threshold is deliberately low: an hour a quarter. The renewal desk's entire advantage is that most customers cannot produce twelve months of usage evidence on demand. This ritual is how you always can.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Beyond its own subscription fees, what does undocumented shelfware actually cost at the renewal table?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extra; unused seats are just wasted fees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becomes the seller's evidence: paid but unused quantity reads as demonstrated budget and renews as the base, the uplift applies to it, and any late right sizing claim without documentation reads as posture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converts to service credits if you ask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 proactively flags it and offers a reduction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At renewal, who is holding the evidence about your unused seats, and what story does it tell for them?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Undocumented shelfware is the seller's evidence, not yours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extra; unused seats are just wasted fees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becomes the seller's evidence: paid but unused quantity reads as demonstrated budget and renews as the base, the uplift applies to it, and any late right sizing claim without documentation reads as posture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converts to service credits if you ask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 proactively flags it and offers a reduction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fees are the visible cost; the invisible one is evidentiary. A quantity you paid for without complaint, year after year, is the strongest possible signal of what your budget tolerates, and the renewal machine treats it exactly that way: the full billed quantity is the base, the uplift applies to all of it, and the flat if you add play from last session anchors against it. Meanwhile a right sizing claim raised for the first time at T minus 60, with no documentation trail, reads as negotiating posture, because that is precisely what an undocumented last minute claim would be. The gap ledger inverts the evidence: the same unused seats, documented quarterly with causes and actions, become your case, twelve dated rows showing the gap was real, persistent, and managed. Same shelfware, opposite weapon, and the only difference is who wrote it down first. C is a hopeful myth, subscriptions do not convert to credits. D misunderstands the machine: adoption teams exist to drive usage up before renewal, because usage justifies the base, not to hand back quantity. Nobody on the seller's side is paid to shrink your bill; the ledger exists because that job is entirely yours.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GAP LEDGER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row per line item, every quarter</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02773"/>
                <a:gridCol w="4251061"/>
                <a:gridCol w="462071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COLUMN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GOES IN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Billed and active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Order quantity against measured monthly actives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gap, stated in the product's own numbers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Ratio and trend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Billed over active, against last quarter's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Widening gaps flag now, not at T minus 60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Leavers, stalled rollout, abandoned module, floor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cause routes the action, and defends the claim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Action and owner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Deprovision, escalate, mark for swap, accept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managed gap is leverage; an ignored one is waste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Date and author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When measured, by whom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Twelve dated rows beat any T minus 60 assertion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ledger's renewal value is exactly proportional to its age: four dated quarters of a documented, managed gap is a right size case the desk cannot dismiss. The same numbers assembled the week before the renewal are an opinion.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Mid term, your ledger shows 600 unused seats. The account team offers to convert them into a new AI module of equivalent value: no new spend, better utilization. The contract has no swap rights. The right response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converting waste into something useful is a win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Recognize it as a new purchase in disguise: the seats' value is already spent either way, the module adds a new obligation that renews forever, so it faces the business case gate and the session 21 clauses like any purchase, and the 600 seats stay in the ledger as renewal evidence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if the module lists at more than the seats'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and terminate the 600 seats immediately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happens to the 600 seats' renewal leverage if they are converted today? And what does the new module cost at the next renewal?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mid term swap without swap rights is a purchase wearing a favor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converting waste into something useful is a win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Recognize it as a new purchase in disguise: the seats' value is already spent either way, the module adds a new obligation that renews forever, so it faces the business case gate and the session 21 clauses like any purchase, and the 600 seats stay in the ledger as renewal evidence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if the module lists at more than the seats'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and terminate the 600 seats immediately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Trace what actually changes. The 600 seats' fees are committed to end of term regardless; converting them recovers nothing, the money was spent at signature. What the conversion does do: it retires your best renewal argument, the documented gap, replaces it with a fresh module whose adoption clock starts at zero, and, the part the offer never mentions, that module renews, forever, at whatever the machine asks, having entered the estate without a business case, without clauses, without a negotiation. That is not utilization, it is a new purchase that skipped procurement. B routes it properly: if the module is genuinely wanted, it faces the gate and the session 21 treatment, possibly using the renewal itself as the venue where real swap rights get exercised or written. C prices the favor by list price, the one number that means nothing. D is impossible, quantities do not terminate mid term, that is the whole asymmetry, and proposing it just signals the ledger is not understood. The general rule for every mid term offer: anything that converts documented waste into fresh obligation is trading your evidence for their revenue.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2026-08-13T08:58:25Z</dcterms:created>
  <dcterms:modified xsi:type="dcterms:W3CDTF">2026-08-13T08:58:25Z</dcterms:modified>
</cp:coreProperties>
</file>