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22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SaaS renewals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renewal is won at T minus twelve months, or lost at T minus thirty days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timeline, the uplift machine, the defense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Right sizing from your own usage data</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21: the clauses you did or did not win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16: the ratios you learned to compute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UPLIFT DEFENSE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layers, in firing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cap, if it exists.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21's sentence ends the percentage conversation. If you have it, open with it; if not, note what its absence is costing and write it into this renewal as a condition of signing.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quantity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right size table: active against billed, modules against adoption. Moves more money than any rate argument, and cannot be dismissed as haggling.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benchmarks.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Market rates for your size and mix. Their purpose is not to win alone but to make your number a position and theirs an ask.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competitive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 a partial alternative, one module, one workload, reprices the whole conversation if it passes session 21's credibility tests.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escalation.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 desks quote; account executives and their managers negotiate. Escalate on a schedule you set, with your position paper, not in the final week with a complaint.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RENEWAL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plays that convert your renewal into their expansion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arrives dressed as generosity. Each one is priced.</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early renewal</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attractive rate to renew now, a year before expiry. What it buys: your notice window, your competitive check, and next year's leverage, retired twelve months early. Early offers are priced below the leverage they extinguish, or they would not be offered.</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repricing threat</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Right sizing triggers discount recalculation, as in the check. It is arithmetic, not a wall: run both totals in advance, and bring the trade that lets them keep a commitment story.</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flat if you add</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Zero uplift if a new module joins the order. Flat is not flat: it is an expansion priced at the uplift you avoided, plus new shelfware risk, plus a bigger base for next cycle's percentage. The module buys its way in on its own business case or not at all.</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common thread: every trap converts a moment when spend could go down into a commitment for it to go up, wrapped in the language of doing you a favor. The renewal file is the antidote to all three, because every trap depends on you not knowing your numbers.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 offers a flat renewal, zero uplift on your $3M base, if you add an analytics module priced at $600K a year. Your usage file shows 30 percent of existing seats inactive. The analyst's read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it; zero uplift on $3M beats a 5 percent increase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the bundle: the real move is down, not flat. The right sized base is roughly $2.1M, the flat offer costs $1.5M more than that over the year, and the module gets evaluated on its own case, separately, if at all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it but negotiate the module to $450K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Counter with flat and half the module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actual alternative to the flat offer? Price all three positions: theirs, flat plus module; naive, 5 percent uplift; yours, right sized.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Flat is an anchor; your usage file says the real direction is down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it; zero uplift on $3M beats a 5 percent increase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Decline the bundle: the real move is down, not flat. The right sized base is roughly $2.1M, the flat offer costs $1.5M more than that over the year, and the module gets evaluated on its own case, separately, if at all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it but negotiate the module to $450K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Counter with flat and half the module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Price all three positions, because the offer is engineered so you only price two. Theirs: $3M base plus $600K module, $3.6M. The naive baseline it is designed to beat: $3M plus 5 percent, $3.15M, and against that, flat plus module looks nearly free. Yours, from the usage file: 30 percent inactive means a right sized base near $2.1M, and against that, the flat offer is $1.5M of extra annual spend, an expansion wearing a discount's clothes. That is the mechanics of the trap: the flat anchors you to the current base as the reference point, precisely so the right size position never enters the room. And the damage compounds: next cycle's percentage applies to $3.6M instead of $2.1M. C and D negotiate the trap's terms instead of refusing its frame, better than A, still inside the wrong conversation. The module itself may genuinely be worth $600K, in which case it will survive what B prescribes: its own business case, its own evaluation, its own session 21 negotiation with the clauses. Anything that only makes sense bundled into a renewal deadline did not make sense.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RENEWAL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document that runs the renewal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Opened at signature, fed all year, spent at the table. Three sections.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record</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original signature memo from session 17: what was bought, on which definitions, with which clauses. The gap ledger from session 23, quarterly. Every mid term addition and its co term stub.</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position</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right size table: quantities from twelve months of usage, modules from adoption data, workforce from HR actuals. The repricing math, both totals. The benchmarks. The clause asks: the cap if absent, swaps, the down lane.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leverage</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competitive check's status and credibility. The escalation map with dates. The notice window, diaried and protected. And the walk away number, agreed with the executive who would have to mean it.</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is the file's engine room: shelfware and mid term management, where the twelve months of evidence gets built while the account team is busy selling you more.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22,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The renewal is won at T minus twelve months, the notice window is protected in writing before any negotiating happens past it, and a renewal discovered at T minus 45 is preserved, not won.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percentage conversation is the seller's home field and the quantity conversation is yours, so the counter quote is a right size table built from your own usage data, with the repricing arithmetic done before the meeting.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Early renewals, repricing threats, and flat if you add bundles all convert a moment when spend could fall into a commitment for it to rise, and every one of them depends on you not knowing your numbers.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23: shelfware and mid term management. Usage analytics, the gap ledger, expansion resistance, and building the renewal file all year.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open the renewal file for your biggest subscription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Expiry and notice window for your largest SaaS contract. Compute where you are on the timeline: T minus what? Diary the notice date, ninety days early.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usage.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months of active users against billed seats, from your identity system. One number per module. This is the counter quote's first draft.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repricing math.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quantity at current rate against right sized quantity at a 10 percent worse rate. Write both totals down. That page is your armor against the threat.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 swaps, down lane: which exist on your paper? Whatever is missing goes on the renewal ask list as a condition of signature.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runs this renewal, and does that person exist yet? A renewal without an owner at T minus 12 is a renewal the machine wins by default.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Fusion SaaS renewal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redresscompliance.com/oracle-fusion-saas-renewal-playbook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This session's method, in reference depth, Fusion specific.</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renewal negotiation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wider Oracle renewal picture beyond SaaS.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renewal negotiation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redresscompliance.com/oracle-renewal-negotiation-checklist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timeline as a checklist you can run.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enterprise software renewal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redresscompliance.com/enterprise-software-renewal-calendar-2026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Notice windows and timing across the whole vendor estate.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Price holds, caps, and uplift clauses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redresscompliance.com/oracle-price-hold-cap-uplift-clause-negotiation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 layer of the defense stack, one more time: it matters that much.</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timeline.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twelve month renewal program, backwards from the notice window, and why the last ninety days are execution, not strategy.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machine.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renewal quote's percentage comes from, what the seller's playbook assumes about you, and the anchor arithmetic.</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Right sizing.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usage data as the counter quote: active against billed, module by module, and the one window where quantities travel down.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defense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 benchmarks, usage file, competitive check, escalation: the five layers, in firing order.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Early renewal offers, repricing threats, flat if you add bundles: the plays that convert your renewal into their expansion.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RENEWAL TIMELINE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Twelve months, backwards from the notice window</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54910"/>
                <a:gridCol w="4885639"/>
                <a:gridCol w="41340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WORK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THEN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12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Open the renewal file: usage ledger, ratios, the signature memo from the original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Evidence takes a year to accumulate; opinions take a meeting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Competitive check: is an alternative real enough to evaluate? Start if so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21's tension needs months to become credible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right size position: target quantities, modules to drop, swaps to exercise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ask, defined before their quote frames the conversation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Engage Oracle with your position first; escalate past the renewal desk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Whoever tables first anchors; renewal desks only say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 minus 30 to 90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notice window: protect it in writing before negotiating past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 renewal converts silence into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single most common renewal failure is starting at T minus 60: past the leverage, inside the notice window, negotiating a quote that anchored first. Everything else in this session assumes you start at twelve.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UPLIFT MACHINE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percentage comes from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renewal quote is not a price. It is an opening position generated by a machine tuned to your silence.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default</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Uncapped contracts renew at whatever the current standard uplift is, often 4 to 8 percent, applied to the full billed quantity, shelfware included. The machine assumes the quantity renews unchanged: your silence confirms it.</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cap, if you won it</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21's clause now pays out: the uplift argument is over before it starts, and the negotiation moves to quantities and modules, which is where your leverage actually lives.</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anchor arithmetic</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7 percent ask settled to 4 feels like a win and compounds to a third more spend in a decade. The counter anchor is not a smaller percentage: it is a smaller quantity, priced from your usage file.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reframe that changes renewals: the percentage conversation is the seller's home field. The quantity conversation is yours. Every hour spent arguing the uplift on shelfware is an hour donated.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renewal quote lands at T minus 45 days: 9 percent uplift on all 2,000 seats. Auto renewal notice is due at T minus 30. Nobody has prepared. The first move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the 9 down to something reasonable before the deadline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Serve the non renewal notice in writing before T minus 30 to stop the auto renewal, then negotiate without the clock, while starting next cycle's file at T minus 12</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Let it auto renew; 9 percent is roughly market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Threaten to leave for a competitor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notice actually do, and what does it cost? Which deadline is real?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Protect the notice window first; negotiate second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the 9 down to something reasonable before the deadline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Serve the non renewal notice in writing before T minus 30 to stop the auto renewal, then negotiate without the clock, while starting next cycle's file at T minus 12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Let it auto renew; 9 percent is roughly market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Threaten to leave for a competitor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Order of operations under time pressure: the only real deadline in the scenario is the notice window, because auto renewal converts silence into a signed year at the quoted uplift. A protective non renewal notice costs nothing, commits you to nothing, you can still renew on whatever terms you negotiate, and it removes the seller's best asset, your clock. With the clock gone, A becomes possible instead of desperate: you negotiate the quote without the calendar doing the seller's work. C pays 9 percent on 2,000 seats without asking whether 2,000 is even the right number, which, unprepared, nobody knows. D fails session 21's tension test on every element: unevaluated, unsponsored, unpriced, and announced at T minus 45, it is theater, and it gets priced as theater. The uncomfortable truth in the scenario: a renewal discovered at T minus 45 is already lost as a negotiation, the notice preserves what is preservable, and the real fix is the last clause of B, the file for next cycle opens now.</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RIGHT SIZING WITH USAGE DATA</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counter quote is a table, not a percentage</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94456"/>
                <a:gridCol w="3570275"/>
                <a:gridCol w="450982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EVIDENCE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SOURCE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MOVES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Active versus billed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Identity system and app analytics, 12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headline quantity: the biggest number in the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Module adoption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Feature usage per module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Whole modules dropped or swapped at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Workforce actuals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HR headcount against Hosted Employee 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19's metric, trued to reality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Floor ratios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Billed against real, per line, from session 16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floors that were never renegotiated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Benchmark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Market data for your size and mix</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rate conversation, once quantities are settled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Renewal is the one window where quantities travel down: the mid term asymmetry opens for sixty days and closes for three years. A right size case built on twelve months of your own data is the only argument the renewal desk cannot dismiss as negotiating.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usage file shows 1,400 monthly active users against 2,000 billed seats. Growth plans need maybe 100 more. Oracle warns that reducing seats will trigger repricing: your discount was tied to volume. The right position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 2,000; the repricing threat makes reduction pointless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Right size to about 1,500, priced with the repricing math done in advance: even at a worse rate, 500 fewer seats usually wins, and term length or a growth price hold can be traded to keep the rate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Cut to 1,400 exactly and refuse any rate discussion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difference at 1,700 as a gesture of goodwill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Run both totals: 2,000 seats at the old rate versus 1,500 at a plausibly worse one. Which is smaller?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Do the repricing arithmetic before the meeting, not during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Renew 2,000; the repricing threat makes reduction pointless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Right size to about 1,500, priced with the repricing math done in advance: even at a worse rate, 500 fewer seats usually wins, and term length or a growth price hold can be traded to keep the rate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Cut to 1,400 exactly and refuse any rate discussion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difference at 1,700 as a gesture of goodwill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repricing threat is real and it is also arithmetic, so run it: 2,000 seats at the old rate against 1,500 at the threatened rate, and in most real cases the smaller quantity wins even after the rate moves, because the discount tiers move by points while the shelfware moves by hundreds of seats. Having that math done before the meeting converts the threat from a conversation stopper into a line item. B also carries the trade that usually saves the rate anyway: sellers price volume because volume is their comp, so a longer term, a growth price hold at the new quantity, or a co term consolidation from session 21 gives them a commitment story that funds keeping your discount. A is the threat working exactly as designed, paying for 600 empty seats to protect a percentage. C right sizes to the actuals with zero headroom, no onboarding buffer, no growth allowance, and buying seats back mid term prices at list, session 16's asymmetry in the other direction, 1,500 is the position, not 1,400. D is session 18's lesson again: the midpoint of a computed number and an uncomputed one is not a compromise, it is a donation. Quantities from your data, rates from the trade, arithmetic before meetings.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2026-08-13T08:58:25Z</dcterms:created>
  <dcterms:modified xsi:type="dcterms:W3CDTF">2026-08-13T08:58:25Z</dcterms:modified>
</cp:coreProperties>
</file>