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the initial SaaS deal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Everything is negotiable exactly once. This is the once.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leverage clock and the big five concessions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 term strategy, tension mechanics, the endgame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5</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SaaS lifecycle, sessions 21 to 25</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Deal, renewal, shelfware, exit, compliance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COMPETITIVE TENSION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makes an alternative real to a seller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Evaluated, not mentioned.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scored evaluation with requirements and demos moves prices. A competitor's logo dropped in a meeting does not: sellers can tell a process from a prop.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Sponsored.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alternative needs an executive who could plausibly choose it. Tension evaporates the moment the seller's champion confirms the decision is already made.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Alive until the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evaluation stays open until the paper is right. The most expensive email in procurement is the one telling the loser before the winner's contract is signed.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switching cost and the walk away point honestly. Tension you cannot act on is theater, and theater gets priced as theater.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Message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voice to the vendor. A single enthusiastic architect telling the account team it has to be Oracle refunds every point of tension the evaluation bought.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CONCESSION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endgame, run to your calendar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last two weeks of a six week deal, played properly.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term sheet</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Structure agreed in writing before the order drafts: scope, quantities, ramp, cap, holds, swaps, exit terms. One page, initialed. The order then implements the term sheet, instead of the paper stage relitigating it.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quarter end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fiscal pressure is your calendar tool: deadlines bind the seller, not you. The discount improves as their quarter closes; your clauses survive because you were ready early and could wait.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paper watch</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17's review, one last time, on the final draft: every term sheet item present, every verbal concession typed, the definitions read aloud. Deals leak value in the last 72 hours more than in the first five weeks.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sequence exists because of one asymmetry: the seller negotiates deals every week, you negotiate this deal once. Process is how the once a decade buyer matches the every week seller.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March 28, Oracle's Q4. The seller offers 8 extra points of discount to sign by the 31st, but the renewal cap and price holds are still not in the draft. Your go live is September; nothing operationally needs a March signature. You should: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8 points expires and the clauses can be added later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Hold: the deadline is theirs, not yours; the same or better lands with the clauses at their next quarter pressure point, and a deal signable in March without clauses is signable in May with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now and negotiate the cap at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Walk away; deadline pressure means bad faith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fiscal year ends March 31? What operational fact makes the deadline yours?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Deadlines bind the seller; the buyer with time wins the endgame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8 points expires and the clauses can be added later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Hold: the deadline is theirs, not yours; the same or better lands with the clauses at their next quarter pressure point, and a deal signable in March without clauses is signable in May with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now and negotiate the cap at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Walk away; deadline pressure means bad faith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Inventory the pressure honestly: Oracle's fiscal year ends May 31 with quarters that make late March a real but minor pressure point, your go live is September, and nothing on your side needs a March signature, so every hour of deadline pressure in the room belongs to the seller. The 8 points are real, and they return: quarter end discounts are seasonal, not unique, and a deal the seller could approve in March exists in May, when their year end pressure exceeds their quarter end pressure, at the same discount or better, with the clauses in the draft, because by then the clauses are what stands between the seller and their fiscal year. The counter that works is not refusal but readiness: we sign the day the term sheet items are in the paper, which converts their deadline into your leverage. A trades the decade for the quarter: 8 points on year one is worth a fraction of an uncapped uplift compounding over ten. C is the leverage clock again, the cap at renewal costs everything or does not exist. D mistakes the game for an insult: quarter end pressure is not bad faith, it is the most predictable and most exploitable behavior in enterprise sales. The endgame rule: the party that can wait, wins, and the buyer who prepared early can always wait.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exists in writing before the first signature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session as an artifact list. If the file is complete, the deal is ready.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position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scoped population and module list from module 4's methods. The ten year cost model, both paths. The walk away point and the switching cost, priced honestly. The alternative's evaluation, scored and current.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term sheet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Scope, quantities, ramp, cap, holds, swaps, exit terms, term dates chosen for the renewal architecture. Initialed before order drafting begins.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record</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17's review memo on the final paper: definitions read aloud, entitlements reconciled, every concession typed. Filed as page one of the renewal file, which session 22 opens next week.</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5's arc starts here: the deal you sign this week is the renewal you run in year three. Session 22 is that renewal.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Every structural concession, the cap, the holds, the ramp, the swaps, the exit terms, is cheap before signature and unbuyable after, so the set is won in the same six weeks or not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Structure agrees before price, because the price handshake closes the negotiation, and term dates are strategy: two pillar renewal events beat one cliff and beat five accidental skirmishes.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Tension must be evaluated, sponsored, and alive to move money, and the endgame belongs to whoever can wait, which is always the buyer who prepared early, because the deadlines in the room are the seller's.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22: SaaS renewals. The uplift playbook, right sizing with your own usage data, and running the renewal like a negotiation instead of a formality.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term sheet for your next deal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next SaaS purchase on your roadmap, Oracle or otherwise. If nothing is imminent, use the last deal signed and grade it instead.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scope, quantities from your data, ramp, cap number, named holds, swaps, exit terms, and the term date chosen against your renewal map.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renewal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SaaS term date in the estate on one timeline. Name your architecture honestly: co termed, staggered, hybrid, or accidental.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tension.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pending deal: is the alternative evaluated, sponsored, and alive? If not, what would make it real, and by when?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their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vendor's fiscal quarter ends against your deal timeline. Mark where their pressure peaks, and set your readiness date before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playbook this session's sequence comes from.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holds, caps, and uplift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redresscompliance.com/oracle-price-hold-cap-uplift-clause-negotiation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big five's paperwork, clause by clause.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pricing benchmarks and negotiation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redresscompliance.com/oracle-pricing-benchmarks-and-negotiation-leverage-an-enterprise-cio-playbook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discounts actually run at your deal size, so the anchor is yours.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Fusion ERP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redresscompliance.com/oracle-fusion-erp-negotiation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sequence applied to the biggest pillar.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NetSuite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discipline on Oracle's other ladder, where the norms differ.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every concession has an expiry date at signature, and what each is worth on either side of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big five.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Ramp, renewal cap, price holds, swap rights, and exit terms: the structural concessions, ranked and priced.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 term strategy.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renewal date or many: how term architecture decides what your renewals look like for a decade.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makes competitive pressure real to a seller: an alternative that is evaluated, scored, sponsored, and visibly alive.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Structure before price, paper before handshakes, and the quarter end endgame played to your calendar, not theirs.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LEVERAGE CLOCK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concession, priced on both sides of signature</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94456"/>
                <a:gridCol w="3946093"/>
                <a:gridCol w="41340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CONCESSION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BEFORE SIGNATURE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AFTER SIGNATURE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sentence; sellers concede it routinely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Unobtainable at any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Free: futures priced at today's competition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expansion prices at captive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Ramp to go live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when asked; funds the build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already paid the difference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Swap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clause; cheap while modules are guesses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Shelfware plus new spend,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Scope and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Drafting: entities, workers, floors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renewal true up with interest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has one cause: before signature, Oracle is competing; after, it is collecting. Module 4 taught each clause; this session is about winning them as a set, because the set is won or lost in the same six weeks.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BIG FIVE CONCESSIONS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Ranked by what they are worth over a decade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Ask for all five. The order below is the order of long run value, which is roughly the reverse of how hard they are to get.</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renewal cap, then price holds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cap bounds every future year: at a 6 percent market uplift, a 3 percent cap on a $3M deal is worth roughly half a million over five years. Holds do the same for growth: named expansions at today's rates. Together they are the future, secured.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ramp, then swap rights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ramp funds the build, session 17's arithmetic. Swaps insure the guesses: module mix at signature is a forecast, and swap rights make wrong forecasts adjustable instead of permanent.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Exit and data terms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Retrieval formats, retention windows, transition assistance, priced at signature when they read as boilerplate. Session 24 will show these decide whether your exit threat is ever credible, which decides every renewal in between.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 five is a discount. That is the point: the discount is what sellers offer so the conversation stays off this slide.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Deal review, week four of six. The seller wants to close on price: another 4 points of discount if you agree the commercial terms today, clauses to follow in the paper stage. The right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4 points is real money and clauses are lawyer work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Structure before price: the cap, holds, ramp, swaps, and scope get agreed while the discount is still open, because once the price is shaken on, the clauses become concessions you buy back with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discuss price until every clause is signed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it: agree price now, negotiate clauses at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After the handshake on price, what do you have left to trade for the clauses?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Price closes the negotiation; structure must precede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4 points is real money and clauses are lawyer work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Structure before price: the cap, holds, ramp, swaps, and scope get agreed while the discount is still open, because once the price is shaken on, the clauses become concessions you buy back with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discuss price until every clause is signed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it: agree price now, negotiate clauses at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mechanism to see: a negotiation is alive while the seller still wants something you have not given, and the thing they want most is the price agreement, because in their process, price agreed means deal won and everything after is paperwork. Hand it over in week four and the clause conversation happens against a closed deal: every cap and hold you raise now reads as reopening, and the currency you would trade for it is spent. B keeps the sequence: structure agreed first, in the term sheet, while the discount is still the seller's incentive to concede clauses, then price closes last. That is also why clauses are lawyer work is the most expensive sentence in A: the cap is not legal hygiene, it is the single most valuable line in the deal, and it dies in the paper stage every time. C overcorrects into gridlock, price talk is fine, price agreement is the thing you sequence. D you can now grade yourself: negotiate clauses at renewal means never, the leverage clock slide is the whole answer. Structure, then price. Every professional buyer's sequence, for exactly this reason.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 TERM STRATEGY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Term architecture: one renewal date or many</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18638"/>
                <a:gridCol w="4134002"/>
                <a:gridCol w="432191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ARCHITECTURE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GIVES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Full co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renewal event: all spend on the table, maximum leverage, one preparation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cliff: everything renews at maximum dependence, and a bad year is a bad decade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Staggered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single cliff; practice renewals; competitive checks more often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Leverage divided: each renewal is small, and Oracle meets you fresh each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Hybrid: co term by pillar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ERP together, HCM together: real leverage per event, no total cliff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Requires deliberate term dates on every order, from the first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Accidental: whatever the orders did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 dates scattered by sales history; every renewal small, rushed, and alone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Most estates run the fourth architecture without ever choosing it. Mid term additions default to co terminating with the original order, stubs and all, which is Oracle choosing your term architecture for you, one add on at a time.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Fusion ERP renewing March 2028, HCM renewing November 2027, three later add ons each on their own dates. The next big purchase is EPM. The term architecture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Let EPM take the standard term from its signature date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 term EPM with the ERP renewal, and use the purchase to pull the stray add ons onto their pillar dates: consolidate toward two renewal events you can actually prepare for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 term everything, ERP, HCM, EPM, onto one date for maximum leverage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Deliberately scatter EPM onto a fourth date to avoid concentration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architecture from the table is this estate drifting into, and which purchase is the free chance to fix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Every purchase is a free chance to fix the term architecture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Let EPM take the standard term from its signature date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 term EPM with the ERP renewal, and use the purchase to pull the stray add ons onto their pillar dates: consolidate toward two renewal events you can actually prepare for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 term everything, ERP, HCM, EPM, onto one date for maximum leverage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Deliberately scatter EPM onto a fourth date to avoid concentration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estate is drifting into the accidental architecture, five dates and counting, where every renewal is small, rushed, and alone, and the EPM purchase is the free repair: a new order can be written to any term date, so co terming EPM with ERP costs nothing, and the same negotiation can pull the stray add ons onto their pillar dates, something Oracle accommodates readily because consolidation reads as commitment. The result is the hybrid architecture: an ERP plus EPM event and an HCM event, each large enough to command real preparation and real leverage, without the single cliff. C buys maximum leverage at maximum fragility, one date where the entire SaaS estate renews at once, at peak dependence, and one badly timed year prices a decade, the diversification argument applies to renewal risk exactly as it applies to anything else. D diversifies into powerlessness, four small renewals where you are alone each time. A is not a decision at all, it is drift, and drift is how the fourth architecture happens. The rule: term dates are strategy, every order is a chance to place one deliberately, and two pillar events beat both one cliff and five skirmishes.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2026-08-12T22:56:15Z</dcterms:created>
  <dcterms:modified xsi:type="dcterms:W3CDTF">2026-08-12T22:56:15Z</dcterms:modified>
</cp:coreProperties>
</file>