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CLOUD MANAGEMENT · SESSION 20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Migrating on premises applications to SaaS</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biggest trade in the applications estate, priced honestly</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migration deal and the perpetual estate's fate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Sequencing, the honest business case, the leverage</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Closes</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4: Oracle SaaS licensing, complete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module 5, the SaaS lifecycle</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27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20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BUSINESS CASE, HONESTLY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Subscription forever versus support forever</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comparison that decides the migration, built the analyst's way.</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wrong comparison</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Year one subscription, discounted and ramped, against this year's support bill. It flatters the migration: the discount decays, the uplift compounds, and the reimplementation is off the page.</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right comparison</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Ten years, both paths. SaaS: subscription with realistic uplifts, capped or not, plus reimplementation, plus parallel run. Stay: support with its uplifts, plus the real cost of aging platforms, infrastructure, scarce skills, and eventual reimplementation anyway.</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honest conclusion</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migration usually still wins, on capability and on the retirement of platform risk. But it wins by less than the year one slide claims, and knowing the true margin is what funds the negotiation: every point of renewal cap is worth more than a point of day one discount.</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subscription is forever: there is no year in which Fusion becomes paid off. That is not an argument against migrating; it is the reason the renewal cap and swap rights from session 17 matter more in a migration than anywhere else.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20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migration business case shows year one Fusion at $2.1M against current EBS support of $2.4M: a saving. Over ten years with a 6 percent annual uplift, no cap, plus a $9M reimplementation and 18 months of parallel run, the honest picture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Still a saving; year one proves the trajectory</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Roughly $27M of subscription against roughly $28M of support, before the $9M program: near parity in fees, decided by capability and platform risk, and the negotiation should therefore chase the cap, the credits, and the ramp, not the year one price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migration is a mistake; stay on EBS indefinitely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comparison is impossible to make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Compound $2.1M at 6 percent for ten years, then decide what the negotiation should actually optimize.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20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Near parity in fees means the clauses are the business case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Still a saving; year one proves the trajectory</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Roughly $27M of subscription against roughly $28M of support, before the $9M program: near parity in fees, decided by capability and platform risk, and the negotiation should therefore chase the cap, the credits, and the ramp, not the year one price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migration is a mistake; stay on EBS indefinitely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comparison is impossible to make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Run the compounding: $2.1M growing at 6 percent for ten years is roughly $27.7M; $2.4M of support with typical uplifts lands near $28M, and the $9M program plus parallel run sits on the SaaS side of the scale. The year one saving was real and it was also the high water mark: the discount is at its deepest in year one and the uplift compounds from there. That is not an argument against the migration, C overcorrects, EBS carries its own decade of aging infrastructure, scarce skills, and an eventual forced modernization anyway. It is an argument about what the negotiation should optimize: at fee parity, the deal is decided by capability and risk, and the money is decided by the clauses. A 6 percent uplift capped at 3 saves roughly $3.5M over the term, several times what another point of day one discount is worth, and the migration credits and ramp decide whether the $9M program carries an extra $3M of double running. A stares at the flattering year; D gives up on arithmetic that takes one spreadsheet row. The analyst's summary: migrate for the capability, but negotiate for year ten.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20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MIGRATION AS LEVERAGE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Spending the biggest card in the estate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decision is worth more than the deal. Three rules for spending it.</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Spend it once</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moment Oracle knows the migration is decided, the leverage is spent. Run the evaluation visibly, keep the alternative alive and credible, and let the decision stay open, in Oracle's view, until the paper is right.</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Time it</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Oracle's fiscal Q4, your renewal calendar, and the support annuity all on the table together: the migration signature is the once a decade chance to restructure the whole relationship, not just add a subscription.</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Bundle it deliberately</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Support credits, the ULA position if one exists, audit peace during the transition, OCI commitments if module 3 pointed there: everything negotiates better inside the migration than it ever will separately. One table, one deliberate package, the capstone's whole method.</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Module 4 closes here: the portfolio, the order, ERP, HCM, and the migration. Module 5 picks up the story after signature: renewals, shelfware, exit, and compliance, the SaaS lifecycle.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20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20,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One. A migration trades a flat support annuity for a growing subscription, which is why the migration buyer holds more leverage than any renewal buyer ever will, and why the overlap gets funded by the seller.</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Two. Perpetual rights survive support termination, the one way doors are termination and surrender, and none of them gets walked through until the new system survives a full business cycle.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Three. Priced over ten years the fees often near parity, so the migration is decided by capability and platform risk, and the negotiation chases the cap, the credits, and the ramp rather than the year one number.</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21 opens module 5: negotiating the initial SaaS deal. The concessions that only exist before the first signature, sequenced properly.</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20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MODULE 4 COMPLETE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course so far, and what remains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Four modules banked. The applied half of the lifecycle is ahead.</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Banked: modules 1 to 4</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contract stack. OCI commercially: credits, commitments, BYOL, rewards, governance. Oracle on every cloud, with the five row method. And SaaS: metrics, the order, ERP, HCM, and today's migration.</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Next: module 5, the lifecycle</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years between signatures, which most estates manage worst: the initial deal done properly, renewals, shelfware, exit and data retrieval, and SaaS compliance.</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Then: module 6, the capstone</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Governance across the whole estate, corporate events, the relationship, and the full worked negotiation that assembles every session into one deliberate position.</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migration ledger homework closes module 4 properly: the discipline only becomes yours when you run it on your own numbers.</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20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build the migration ledger for one estate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Pick the estate.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largest on premises Oracle application: EBS, PeopleSoft, JDE, Siebel, or Hyperion. Migration decided, underway, or merely rumored, the exercise works at any stage.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the support ledger.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support set attached to that estate: cost, licenses covered, and what repricing exposure a partial termination would trigger.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ten year case.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Subscription with realistic uplift against support with its uplift, reimplementation and parallel run included. Note where parity sits.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Sequence the doors.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Write the five steps for your estate with dates: signature, go live, first full cycle, support termination, license decision. Mark which are already behind you.</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Inventory the leverage.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the migration is not yet signed: list what should be in the package, credits, cap, ramp, audit peace, the ULA if one exists, and what each is worth. That list is the negotiation.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20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Transitioning from Oracle on premises to Fusion Cloud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redresscompliance.com/cio-playbook-transition-from-oracle-on-premise-applications-to-oracle-fusion-cloud</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CIO playbook for the whole trade, end to end.</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Hyperion to EPM Cloud migration costs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redresscompliance.com/oracle-hyperion-to-epm-cloud-migration-licensing-cost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A worked estate migration with the licensing arithmetic shown.</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Siebel to Fusion CX migration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redresscompliance.com/oracle-siebel-to-fusion-cx-migration-licensing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CX flavor of the same trade, with its own traps.</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Dropping Oracle support and reinstatement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redresscompliance.com/dropping-oracle-support-and-reinstatement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one way door in detail: termination, repricing, and the cost of coming back.</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support cost reduction strategies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redresscompliance.com/oracle-support-cost-reduction-strategies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support ledger you are trading away, and how to value it first.</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20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trade.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a migration deal actually is: a support annuity Oracle already owns, exchanged for a subscription Oracle wants more, and what that difference is worth to you.</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estate's fate.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happens to perpetual licenses when the workload goes SaaS: what you keep, what you terminate, and what termination triggers.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sequencing.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When support ends relative to go live, the parallel run problem, and why the fallback stays alive until the new system survives a full cycle.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honest case.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Subscription forever versus support forever, over ten years with real uplifts, parallel run, and reimplementation included.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leverage.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migration decision is the largest single piece of negotiating capital an applications estate ever holds. Spending it deliberately.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20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MIGRATION DEAL ANATOMY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is actually on the table</a:t>
            </a:r>
            <a:endParaRPr lang="en-US" sz="2700" dirty="0"/>
          </a:p>
        </p:txBody>
      </p:sp>
      <p:graphicFrame>
        <p:nvGraphicFramePr>
          <p:cNvPr id="4"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72431"/>
                <a:gridCol w="4251061"/>
                <a:gridCol w="4251061"/>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ELEMENT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IS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BUYER'S NOTE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estates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EBS, PeopleSoft, JDE, Siebel, Hyperion moving to Fusion ERP, HCM, CX, EPM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reimplementation, not an upgrade: price it as one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support annuity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22 percent stream on the perpetual estate, paid for decades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Oracle's motivation: trade a flat annuity for growing subscription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Migration programs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Customer to cloud style offers: support spend credited toward subscription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Real money, with conditions; read which spend qualifies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incentives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Discounts, implementation funds, quarter end sweeteners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Priced against the leverage you surrender at signature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subscription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Everything from sessions 16 to 19, at estate scale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metrics, scoping, and clauses all apply, at once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Understand the seller's arithmetic first: your support stream is flat and already won; your subscription grows and compounds. Oracle trades a maturing asset for a growing one, which is exactly why the migration buyer holds more leverage than any renewal buyer ever will.</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20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HAPPENS TO THE PERPETUAL ESTATE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fates for the licenses you spent decades buying</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 license in the migrating estate ends in one of three places, and the choice is yours to sequence.</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Kept and supported</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Licenses still running workloads, or held as the migration fallback. Support continues; nothing changes until you decide it does. The fallback estate stays in this state until the new system proves itself.</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Kept, support terminated</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Perpetual rights survive support termination: you may run the software, unsupported and unpatched, forever. Common for read only legacy access. But termination is per license set, and partial termination triggers repricing of what remains, the matching service levels problem.</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Terminated for value</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Licenses surrendered as part of the migration deal, in exchange for credits or discount. Once gone, gone: no fallback, no reversal, and reinstatement of dropped support later means back support plus penalties.</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repricing trap deserves its own sentence: terminating support on part of an estate lets Oracle reprice the remaining support at undiscounted rates, and the saving evaporates. Model the whole support ledger before terminating anything, license set by license set.</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20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18 month Fusion migration replaces EBS. During the build you pay EBS support and the Fusion subscription simultaneously. The proposal has the subscription starting at signature, full quantity. Who should fund the overlap, and how?</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You; parallel running is a normal cost of migration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Largely Oracle: a ramp starting subscription fees at go live milestones, plus migration program credits against the support paid during the build, negotiated at signature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Terminate EBS support at signature to fund the subscription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Delay the subscription signature until the build is done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Session 17's ramp arithmetic, applied to a migration. And what does option C leave you running the build on?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20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ramp and the credits carry the overlap; the fallback stays supported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You; parallel running is a normal cost of migration</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Largely Oracle: a ramp starting subscription fees at go live milestones, plus migration program credits against the support paid during the build, negotiated at signature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Terminate EBS support at signature to fund the subscription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Delay the subscription signature until the build is done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overlap is real but its allocation is negotiable, and the migration buyer has the leverage to allocate it: Oracle wants this trade more than you need this timeline. B combines the two standard instruments: session 17's ramp, subscription quantities stepping up at deployment milestones instead of billing in full from signature, and the migration program credits, support spend during the transition offset against subscription fees, which Oracle's own customer to cloud style programs exist to provide, with conditions worth reading. A pays list price for the vendor's preferred deal shape. C is the dangerous one, and the clip will make it vivid: terminating support on the system you are actively running during an 18 month build means running the migration on an unsupported fallback, no patches, no fixes, no safety net, to save money that B gets Oracle to fund anyway. D surrenders the one moment of maximum leverage, the signature Oracle is hungry for, and buys the subscription later as an ordinary customer. The rule: the overlap gets funded by the party that wants the trade, and that party is not you.</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20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SUPPORT TERMINATION SEQUENCING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order of operations, and what each step forecloses</a:t>
            </a:r>
            <a:endParaRPr lang="en-US" sz="27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033116"/>
                <a:gridCol w="4620718"/>
                <a:gridCol w="4620718"/>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STEP</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MOVE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FORECLOSES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1</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Sign the subscription with ramp and credits; keep all support running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Nothing: every option still open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2</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Go live; run the first full business cycle on the new system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Nothing yet: the fallback still works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3</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Terminate support on the replaced estate, whole license sets at a time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Cheap return: reinstatement now means back support plus penalties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4</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Terminate or surrender the licenses themselves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Any return: the fallback no longer exists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5</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Decommission, with data retention solved separately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Access to history, unless retention was designed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one way doors are steps 3 through 5, and the discipline is refusing to take any of them early, however attractive the incentive, until the new system has survived a full cycle: a year end close, a payroll year, a peak season. The clip is what taking step 3 early looks like.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20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After Fusion go live, you keep EBS running read only for seven years of transaction history and audit access. Compliance asks if this is allowed and what it should cost. The answer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 allowed; unsupported Oracle software may not be run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Allowed: perpetual licenses permit running the software after support termination, unpatched and unsupported; cost is near zero license wise, but check the repricing effect on remaining support and solve archival access properly for the long term</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Allowed only if you keep paying full support on the EBS estate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Allowed only through a special Oracle read only license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exactly does support termination end, and what does it not end?</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20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Perpetual means perpetual; support was the thing you terminated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 allowed; unsupported Oracle software may not be run</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Allowed: perpetual licenses permit running the software after support termination, unpatched and unsupported; cost is near zero license wise, but check the repricing effect on remaining support and solve archival access properly for the long term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Allowed only if you keep paying full support on the EBS estate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Allowed only through a special Oracle read only license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distinction that decades of sales conversations have blurred: the perpetual license is the right to run the software, support is a separate annual purchase, and terminating the second does not touch the first. Running EBS read only on terminated support is lawful use of licenses you own, at near zero license cost, and it is the standard pattern for post migration history access. The two real caveats live inside B. First, the repricing effect from earlier: EBS support termination interacts with the pricing of every support set that remains, so the termination is modeled across the whole ledger, not one line. Second, unsupported means unsupported: no security patches, no fixes, so the read only estate gets isolated, and for seven years of retention, an archival strategy, extracting history to a queryable store, usually beats keeping a full application stack alive into its second unpatched decade. A is the myth that keeps support streams alive years after their workloads died; C pays full price for zero service; D invents a SKU that does not exist. Terminate support, keep the rights, isolate the system, and plan the archive.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20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2026-08-12T22:56:26Z</dcterms:created>
  <dcterms:modified xsi:type="dcterms:W3CDTF">2026-08-12T22:56:26Z</dcterms:modified>
</cp:coreProperties>
</file>