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18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Oracle ERP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Fusion ERP, EPM, and SCM: the biggest line on the SaaS bill, sized properly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module map and its dependency chains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User scoping and the partner incentive problem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16: metrics, definitions, floors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17: the order review</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PARTNER INCENTIVE PROBLEM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sizing arrives oversized, and the counter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incentive.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integrator's fee scales with scope: more modules, more users, more phases mean a bigger implementation. Subscriptions are your budget, not theirs, so generosity costs them nothing and pads the program they bill for.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Sizing workbooks built from the design document, everyone who might ever touch a workflow, instead of from your identity data, everyone who actually holds the role today.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Round numbers, undifferentiated user types, module lists that mirror the demo script, and no population by population scoping table behind the total.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the sizing from the implementation: license quantities come from your identity and role data, reviewed by someone whose fee does not grow with the answer, and the partner defends any delta against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accountability.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Make the adoption assumptions contractual on the partner side: if the workbook claims 2,400 users by year two, the program plan that gets them live is the partner's deliverable, in writing.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NEGOTIATING THE INITIAL DEAL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module 4 toolkit, applied to the biggest line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from sessions 16 and 17, in ERP dosage.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Start narrow, hold wide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Buy the modules and users deploying in phase one. Price hold everything you can name for later phases: modules, quantities, rates. The holds cost nothing and convert future captivity into today's competition.</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Ramp and cap</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ramp matched to the go live plan, per session 17's arithmetic. The renewal cap on the first order, because ERP renewals arrive with the switching costs at maximum and the cap is the only sentence that argues back.</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Floors and swaps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Challenge every per module floor with the billed to real ratio in writing, especially across the EPM lines. Swap rights between modules turn phase two guesses into adjustments instead of shelfware.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through line: an ERP subscription is a decade long relationship priced in a six week sales cycle. Every protection is cheap in week six and unbuyable in year four.</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offers an enterprise ERP bundle: all Fusion ERP, EPM, and SCM modules, 2,500 users, 38 percent discount, versus your modular plan covering phase one at 22 percent. The bundle subscribes you to SCM modules with no deployment before year three. The analyst's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bundle; 38 beats 22 and the modules will get used eventually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Compare spend against deployment: the bundle bills years of undeployed SCM at any discount, the modular plan plus price holds at bundle level rates captures most of the discount on the spend that is real, and shelfware anchors the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bundle but plan to drop the SCM modules at the first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Reject both and stay on premises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38 percent off what, exactly? Compute both plans in dollars deployed, not percentages quoted.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Discounts are percentages; shelfware is dollars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bundle; 38 beats 22 and the modules will get used eventually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Compare spend against deployment: the bundle bills years of undeployed SCM at any discount, the modular plan plus price holds at bundle level rates captures most of the discount on the spend that is real, and shelfware anchors the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bundle but plan to drop the SCM modules at the first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Reject both and stay on premises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arithmetic the quote is designed to prevent: 38 percent off a basket padded with three years of undeployed SCM is routinely more absolute spend than 22 percent off the footprint you are actually deploying, a discount percentage is only meaningful against spend that buys something. The analyst's counter is B's middle clause: demand bundle level unit rates on the modular footprint, with price holds carrying those same rates to the SCM modules for when they deploy, which captures the discount without renting shelfware, and sellers will move a long way toward it rather than lose the deal. C underestimates the anchor: at renewal the bundle is your installed base and your demonstrated budget, dropping modules triggers repricing of everything that remains, the discount was priced on the whole, and session 22 will show that unbundling at renewal is the hardest move in SaaS. A buys percentages instead of value. D abandons a business case over a packaging problem. The rule that survives this course: never compare discounts, compare dollars against deployment, and treat any quote that leads with the percentage as a quote that loses on the dollars.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ERP BUYER'S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session on one page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goes in the file before any ERP Cloud signature.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maps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module map with dependency chains and floors marked. The population table: core, approvers, consumers, integrations, with counts from identity data, not workbooks. The EPM lines with billed to real ratios computed.</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independence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Sizing separated from implementation: quantities defended against your data by someone whose fee does not grow with the answer, and the partner's adoption assumptions written into the partner's contract.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paper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17's checklist in ERP dosage: ramp to go live, price holds on named phase two modules and quantities, the renewal cap, swap rights, floors challenged in writing, and the casual use line confirmed.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applies the same discipline to the other giant: HCM Cloud, where the metric flips to Hosted Employee and the counting argument moves from who uses it to who works here.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18,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ERP Cloud prices module by module with floors and dependency chains, so fewer modules deeper beats many modules thinner, and the EPM lines are where floor arithmetic bites hardest.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quantity argument is population by population: core users always, approvers usually, report consumers outside the service typically not, and the casual use line goes in writing.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partner who sizes the deal profits from oversizing it, so quantities come from your identity data, expansions ride price holds instead of day one subscriptions, and discount percentages always lose to dollars against deployment.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19: Oracle HCM Cloud. The Hosted Employee metric at scale, module packaging, global workforce counting, and HCM specific negotiation levers.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rebuild your ERP sizing from your own data</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identity system: who holds finance, procurement, and projects roles today, and who sits in the approval chains. Real names, real counts.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population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 approvers, consumers, integrations, per module. This is the scoping table the sizing workbook should have contained.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against the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Billed quantities per module against your table. Compute the ratio per line, and star everything above 1.2, the same threshold as session 16.</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EPM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EPM module against its real user count and its floor. Small team, many modules, floor priced lines are your densest savings.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the sizing provenance.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last ERP order: whose data produced the quantities? If the answer is the partner's workbook, the delta you just computed is the cost of the incentive problem, in your own numbers.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ERP Cloud modules: bases versus add 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redresscompliance.com/oracle-erp-cloud-modules-explained-base-subscriptions-vs-add-ons-and-pricing-impacts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dependency chains and packaging mechanics, module by module.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ERP Cloud module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redresscompliance.com/oracle-erp-cloud-modules-pricing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rate card landscape behind today's floor arithmetic.</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Oracle ERP Cloud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redresscompliance.com/how-to-negotiate-oracle-erp-cloud-pricing-a-cio-and-procurement-leaders-playbook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CIO and procurement playbook for the initial deal.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Fusion ERP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redresscompliance.com/oracle-fusion-erp-negotiation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Levers and sequencing for the deal and the renewal after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EPM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redresscompliance.com/oracle-epm-cloud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premium priced corner of the pillar, where floors bite hardest.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landscape.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Fusion ERP, EPM, and SCM module by module: what each does, what each prices on, and which modules require which bases.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packaging.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Base subscriptions versus add ons, per module floors, and why the module list on the quote is itself a negotiation artifact.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scoping.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actually needs a subscription: core users, approvers, report consumers, and the casual use line that decides half the quantity.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incentive problem.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the implementation partner who sizes your deal profits from oversizing it, and the counter that keeps sizing honest.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initial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Start narrow, hold prices, cap renewals: the ERP specific application of everything module 4 has taught.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MODULE LANDSCAPE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pillars, one dependency web</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54910"/>
                <a:gridCol w="5261458"/>
                <a:gridCol w="375818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PILLAR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MODULES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PRICES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ERP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Financials as the base; payables, receivables, assets within it; procurement, projects, risk management as expansions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Named User per module, with floors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EPM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Planning, financial consolidation and close, account reconciliation, tax reporting, narrative reporting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Named User per module, small counts, high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SCM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Inventory, order management, procurement's supply side, manufacturing, logistics, product lifecycle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users plus transaction metrics on volume 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connective tissue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Approval workflows, reporting, integrations touch every pillar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the scoping arguments live, next section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pillars sell separately but deploy entangled: procurement needs financials, planning consumes the ledger, order management drives receivables. The entanglement is technical and commercial, which is what the packaging slide is about.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BASES, ADD ONS, AND FLOORS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quote's module list is a negotiation artifact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packaging mechanics that shape every ERP Cloud quote before a single price appears.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Base plus add on</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Add on modules require their base subscription: advanced collections rides payables and receivables, which ride financials. The add on you want carries bases you may not have priced. Map the chain before comparing quotes.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module floors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16's minimums, multiplied: every module line carries its own floor, so a broad module list at small quantities bills mostly floor. Fewer modules deeper beats many modules thinner.</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suite temptation</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Bundled everything pricing looks efficient and reads as a discount. It also subscribes you to modules years before deployment, and session 16's rule applies: unused subscriptions are renewal evidence, not credit.</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EPM deserves its own sentence: small user counts, premium per user rates, per module floors. A five module EPM footprint for a twelve person FP&amp;A team is routinely floor priced on every line, which makes EPM the densest floor challenge in the portfolio.</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Fusion Financials deployment: 45 accountants work in the ledger daily, 300 managers approve invoices and expenses in workflow, 1,100 employees receive monthly PDF reports generated from the system. Who needs a Hosted Named User subscription?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1,445; everyone the system touches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45 accountants; approvers and readers are casual use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45 accountants, and the 300 approvers if they act inside the service; the 1,100 receiving distributed reports outside the service typically do not count, and that line gets confirmed in writing at the order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45 accountants plus a site license for the rest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Three populations, three relationships to the service. Which ones are using it, as the service description defines use?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Approvers act in the service; report readers outside it do not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1,445; everyone the system touches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45 accountants; approvers and readers are casual use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45 accountants, and the 300 approvers if they act inside the service; the 1,100 receiving distributed reports outside the service typically do not count, and that line gets confirmed in writing at the order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45 accountants plus a site license for the rest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dividing line is acting inside the service versus receiving output from it. The 45 accountants are unambiguous. The 300 approvers are the population that decides the deal's size: approving an invoice inside the application is using the service, so workflow approvers generally need subscriptions, and at 300 against 45 they are 87 percent of the quantity, which is why approval workflow design is secretly a licensing decision, route approvals through fewer, more senior approvers and the count moves. The 1,100 report recipients receiving PDFs outside the service are typically not users, distribution is the system pushing output, not people using it, but typically is doing work in that sentence, which is why C ends with the session 17 move: the casual use line confirmed in writing at the order. B underlicenses by 300 and becomes a renewal finding; A overlicenses by 1,100 and becomes the partner sizing story we are about to hear; D names a license Oracle ERP Cloud does not sell.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WHO NEEDS A SUBSCRIPTION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populations, and where the money sits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57260"/>
                <a:gridCol w="3881403"/>
                <a:gridCol w="443588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POPULATION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SUBSCRIPTION ANSWER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Always: they live in the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size by role, deprovision leavers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Workflow approvers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Usually: acting in the service is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Approval design: fewer approvers, delegated pools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Report consumers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if output reaches them outside the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Distribute reports; do not provision viewers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Integrations and bots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Service accounts per the service description's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 them at the order; silence here surfaces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Scoping runs population by population, not headcount by headcount. The deal that prices 2,000 undifferentiated users has skipped this table, and someone else has done the sizing, which brings us to who that someone usually is.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implementation partner's sizing workbook proposes 2,400 Fusion ERP users. Your identity system shows 850 people in finance, procurement, and the approval chains combined. The go live plan covers two of five divisions. The right initial order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2,400; the partner knows the product and growth will catch up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Around 900 to 1,000, sized from your own identity and role data for the divisions actually deploying, with price holds securing the expansion quantities at today's rates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850 exactly; buy to the current census and add users one at a 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at 1,600 as a compromise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data sized the 2,400? Whose money pays for it? And what does a price hold cost?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Size from your data, buy the deploying population, hold the rest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2,400; the partner knows the product and growth will catch up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Around 900 to 1,000, sized from your own identity and role data for the divisions actually deploying, with price holds securing the expansion quantities at today's rates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850 exactly; buy to the current census and add users one at a 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at 1,600 as a compromise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2,400 came from a workbook built by a party that pays nothing per subscription, and the 850 came from your identity system, and the difference between those provenances is the whole answer. B buys the population that is actually deploying, with sensible headroom for the approval chains and onboarding, and moves the other 1,400 into price holds, which cost nothing today and preserve today's unit rate for the divisions that deploy later, the session 17 clause doing ERP work. A signs three years of subscriptions for divisions with no go live date, and remember the asymmetry: quantities do not come down mid term, every one of those 2,400 is a floor. C is too tight in the other direction, no headroom for the approver populations the first check just showed you are most of the count, and buying users one at a time later means pricing each addition without leverage. D negotiates against arithmetic with geometry: the midpoint of a right number and a wrong number is a wrong number. The provenance rule generalizes: whoever sizes the deal should have to defend the sizing against your data, and a partner who cannot is not sizing, they are selling.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2026-08-12T21:50:00Z</dcterms:created>
  <dcterms:modified xsi:type="dcterms:W3CDTF">2026-08-12T21:50:00Z</dcterms:modified>
</cp:coreProperties>
</file>