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Reading a SaaS order like an analyst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Everything binding fits on a few pages. Read all of them.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order form line by line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fine print that becomes next year's surprise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metrics, definitions, floors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2 and 3: the CSA and ordering stack</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COMMERCIAL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machinery that decides year four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 and auto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CSA default auto renews; the notice window to prevent it is yours to diary. An unmanaged renewal is a price increase you agreed to by silence.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Fees stepped to the deployment plan: pilot quantities in year one, full population at go live. No ramp on the order means full price from signature 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holds.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future modules and quantities at agreed unit prices. The expansion you will predictably need prices today, while you are competitive, or it prices at renewal, when you are captive.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caps.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maximum uplift percentage written on the first order. The single highest value sentence in SaaS paper, and it only exists at the first signature.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Swap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right to exchange subscription value between modules at renewal. Turns wrong guesses into adjustments instead of shelfware plus new spend.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hour before signature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it as a meeting with the order on screen, not as an email thread. Three passes.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Pass 1 · Definitions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16's ritual: every metric definition read aloud from the cited service description. Which family, whose definition, what floor, and which month of the year breaks the sentence.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Pass 2 · Entitlements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implementation plan reconciled against included environments, sandboxes, storage, and support tier. Every gap either priced into this order or accepted on the record.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Pass 3 · The clauses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 auto renewal notice, ramp versus deployment plan, price holds for named expansions, the renewal cap, swap rights. Every verbal concession located on the paper, or struck from the business case.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output is a one page memo: what we are buying, on which definitions, with which gaps accepted, and which protections secured. That memo is the first document in the renewal file, four years early.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three year Fusion order bills 2,000 users at full price from signature. Go live is 14 months away; nothing is deployed until then. Over the term, what fraction of the subscription fee buys nothing, and what was the fix?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subscriptions start when you sign, that is how SaaS works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40 percent of the term is pre go live: the fix was a ramp schedule on the order, pilot quantities until deployment milestones, negotiated before signature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does not matter because the discount compensates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will pause billing if the project slips; ask when it happens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14 months of 36 at full quantity. What does that buy?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ramp is negotiated before signature or paid for after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subscriptions start when you sign, that is how SaaS works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Roughly 40 percent of the term is pre go live: the fix was a ramp schedule on the order, pilot quantities until deployment milestones, negotiated before signature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does not matter because the discount compensates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will pause billing if the project slips; ask when it happens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Fourteen of thirty six months is thirty nine percent of the term billed at full quantity while the user count on the system is a pilot team, and that money buys precisely nothing, it is a subsidy for signing early. The fix is standard and Oracle grants it routinely when asked before signature: a ramp schedule on the order, quantities stepped to deployment milestones, with the full population billing from go live. A mistakes the default for the rule, the default is what happens when nobody negotiates. C deserves suspicion on arithmetic grounds: a discount percentage is visible and comparable, a ramp is deal specific, and sellers price the visible number knowing the invisible one pays it back. D is check one again, wearing project clothes: no clause, no pause, a slipped go live bills exactly like a met one. And the deeper point, connecting the whole session: every one of these protections, the ramp, the cap, the holds, the environments, exists only in the window before the first signature. The order is where the leverage either becomes contract or evaporates.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 REVIEW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questions, in writing, before any SaaS signature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session as a checklist. No answer, no signature.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Definitions and quantities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metric family per line? Whose definition, read from the cited service description? What floors, and what is the billed to real ratio? Which month breaks the definition sentence?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Entitlements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environments are included versus needed? Sandboxes, refreshes, storage against the project plan? Support tier assumed versus bought? Every gap priced now or accepted on record?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Commercial clauses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Ramp matched to deployment? Auto renewal notice diaried? Renewal cap on the order? Price holds for the named next phase? Swap rights? Every verbal concession typed?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Twelve questions, one hour, one memo. The cheapest insurance in enterprise software, and the opening page of a renewal file you will be glad exists in year three.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stack binds from the order form down through service descriptions, the CSA, and policies, and the entire agreement clause means anything not typed there does not exist.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fine print that hurts is ordinary: environments the project needs but the order lacks, definitions that break in November, and a missing ramp billing full quantity fourteen months before go live.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Every protection worth having, the ramp, the renewal cap, the price holds, the swap rights, exists only if secured before the first signature, so the hour long order review is the highest leverage meeting in the SaaS lifecycle.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18: Oracle ERP Cloud in depth. Fusion ERP, EPM, and SCM module by module, user scoping, and the implementation partner's incentive problem.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the review on an order you already signed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active SaaS order. The exercise works best on the one that hurts.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three passes.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Definitions read from the cited service descriptions, entitlements against what the project actually used, clauses against what year one actually cost.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gaps.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did the missing ramp cost? What did mid project environment purchases cost? Is there a renewal cap, and if not, what did the last uplift take?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memo.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what this order should have said. That memo is your template for the next signature and your argument file for the next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notice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auto renewal notice deadline on every active order and put each one in the calendar, ninety days early.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document stack from the buyer's chair, with the traps marked.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holds, caps, and uplift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redresscompliance.com/oracle-price-hold-cap-uplift-clause-negotiation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year four machinery: caps and holds, clause by clause.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contract clause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redresscompliance.com/oracle-contract-clause-negotiation-playbook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clause map, including the ones the CSA carries.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Fusion SaaS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redresscompliance.com/oracle-fusion-saas-renewal-playbook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today's memo gets spent: the renewal, run properly.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MOSA versus MCA contract vehicles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redresscompliance.com/oracle-mosa-vs-mca-contract-vehicles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contract vehicles the order rides on, and how they differ.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binds and in what order: the order form, the service descriptions, the CSA, the policies, and why the seller's email binds nothing.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line item.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fields of every subscription line, product, metric, quantity, term, fee, and what each one commits you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entitlements.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Environments, sandboxes, storage, and refreshes: what the subscription includes, what is a separate SKU, and where projects get surprised.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auto renewal, ramps, price holds, renewal caps, and swap rights: the commercial machinery that decides year four.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pre signature order review you can run in an hour, with the questions that must have answers in writing.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DOCUMENT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binds, from the top down</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435889"/>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DOCUMENT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CONTROLS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ANALYST'S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metrics, quantities, term, fees, and any negotiated exceptions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you won must appear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Service descriptions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Metric definitions, entitlements, included environments and limits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Retrieve and read the version cited on the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CSA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legal frame: suspension, data, liability, auto renewal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2's clause map; negotiated once, referenced always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Policies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Hosting, support, SLAs, pillar documents; changeable mid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Know which ones Oracle can change without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Emails and decks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The entire agreement clause erases them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If it mattered, it moves onto the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rule governs the stack: anything promised during the sale that is not written on the order or in a cited document does not exist. The order form is small precisely because everything it references is large.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ANATOMY OF A LINE ITEM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fields, five commitments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subscription line is the same shape. Each field answers a different question and hides a different failure mode.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Product and metric</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exact SKU and its metric name, which keys to a service description definition. Session 16's questions live here: which family, whose definition. A metric name you do not recognize is unread fine print.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Quantity and term</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billed count, floors included, and the subscription period. Quantities are annual commitments, not monthly toggles: SaaS quantities go up mid term, they do not come down until renewal.</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Fees and the ramp</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Net fee per period, and whether year one equals year three. A deal with no ramp bills full quantity from the signature date, whether or not anything is deployed. The ramp is negotiated here or nowhere.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reading order that works: metrics first (which definitions apply), then quantities against session 16's ratios, then the fee schedule against the deployment plan. Price per unit comes last, it is the least fixable field.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VP has an email from the account executive promising unlimited test environments and a 5 percent renewal cap. Neither appears on the order form or in the cited service descriptions. At signature, what do you have?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commitments; a written promise from an authorized seller binds Oracle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the entire agreement clause in the CSA supersedes prior representations, so whatever the order and its cited documents do not contain does not exist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renewal cap but not the environments; commercial terms survive, technical ones do not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strong legal claim if Oracle refuses to honor the email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Find the entire agreement clause in any CSA and read what it does to prior communications.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entire agreement clause erases the inbox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Both commitments; a written promise from an authorized seller binds Oracle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Neither: the entire agreement clause in the CSA supersedes prior representations, so whatever the order and its cited documents do not contain does not exist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renewal cap but not the environments; commercial terms survive, technical ones do not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strong legal claim if Oracle refuses to honor the email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CSA's entire agreement clause does exactly what its name says: the contract consists of the agreement and the orders under it, and it supersedes every prior or contemporaneous representation, which is precise legal language for your email folder is not a contract. That is not Oracle being sinister, every enterprise vendor's paper works this way, but it converts every verbal and emailed concession into a to do item: won in conversation, worthless until written on the order. The fix costs one sentence per concession in the order's additional terms section, and the account executive who genuinely meant the promise will not resist writing it down, which is itself a useful test. The renewal cap deserves special mention because it is the single most valuable sentence you can add to a first order, and it only exists if it is on the paper. The analyst's rule: the negotiation is not what was said, it is what was typed.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ENTITLEMENT FINE PRINT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subscription includes, and what it does not</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066232"/>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ENTITLEMENT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TYPICAL DEFAULT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SURPRISE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Environments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Production plus a small number of non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Projects need more stages than the order includes; extras are SKUs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Sandboxes and refreshes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Defined counts and cadences per the service description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Refresh frequency caps slow test cycles at the worst moment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Storage and data volumes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included allocation per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Attachments and years of history hit the cap; overage is a line item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Test data and tools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Tooling and migration support vary by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implementation assumes tooling the entitlement does not include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support baked into the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Premium response times and named contacts are a separate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implementation plans assume entitlements the order does not contain, and the gap surfaces mid project, when buying the extra SKU is urgent and leverage is gone. Reconcile the project plan against the entitlement list before signature, not after kickoff.</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implementation plan needs three non production environments for 18 months: development, integration testing, and training. The subscription includes one test environment. The analyst's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and solve it later; the project can share one environment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Price the additional environment SKUs into the initial order at the discounted rate, term matched to the implementation window, because mid project purchases price at list with zero leverage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Have the integrator host copies of the environments themselves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unlimited environments verbally with the account team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is an environment SKU cheap, and when is it expensive?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Buy the project's environments while the deal is still competitive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and solve it later; the project can share one environment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Price the additional environment SKUs into the initial order at the discounted rate, term matched to the implementation window, because mid project purchases price at list with zero leverage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Have the integrator host copies of the environments themselves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unlimited environments verbally with the account team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Additional environments are SKUs with prices, and the price depends entirely on when you buy: inside the initial order they inherit the deal's discount and its competitive pressure, mid project they price at list, sold to a customer who cannot say no because the integration test phase starts Monday. B also carries the detail that saves the money twice: term match the extra environments to the implementation window instead of the full subscription term, eighteen months of development environment, not sixty. A is how projects end up doing integration testing in the training environment, a false economy that bills in schedule instead of dollars. C misunderstands SaaS, there is nothing for the integrator to host, Fusion environments exist only as Oracle provisioned instances. And D was answered by the first check: verbal plus entire agreement clause equals nothing. The general rule: the implementation plan is a shopping list, reconcile it against the entitlements before signature and buy the gap at deal pricing.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2026-08-12T21:50:00Z</dcterms:created>
  <dcterms:modified xsi:type="dcterms:W3CDTF">2026-08-12T21:50:00Z</dcterms:modified>
</cp:coreProperties>
</file>