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16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Fusion SaaS portfolio and its metrics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Now we count people, and it is harder than counting vCPUs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Fusion family and NetSuite, mapped</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metric families and the definitions behind them</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Module 4</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Oracle SaaS licensing, sessions 16 to 20</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Portfolio, orders, ERP, HCM, and the migration</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MINIMUMS AND PACKAGING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floors: what you pay for whether or not anyone logs in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Module minimums.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named user modules carry a minimum quantity per order. Small teams pay the floor, not the headcount, and the floor is per module, so a five module footprint multiplies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Workforce floors.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Hosted Employee modules commonly carry a minimum employee count. A 400 person subsidiary buying at a 1,000 employee floor pays for 600 ghosts.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Bundles and bases.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Fusion sells base modules with add ons that require the base. The dependency chain is part of the price: the add on you want carries the base you did not.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Everything co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modules mid term typically co terminate with the original order, a stub period at full annual rates. Timing module additions is real money.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floor is negotiable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Minimums, like definitions, move at the first signature while the deal is competitive. At renewal they are the installed base and they do not move.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NETSUITE AND THE EDGES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corners of the portfolio worth flagging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edges that behave differently from the Fusion core.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NetSuite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Same corporation, separate commercial machine: user packs, module tiers, its own paper and its own sales motion. Fusion discounts and Fusion negotiation norms do not read across. If you run both, run two playbooks.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Fusion CX</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Sales and service price per user, but marketing and data products price on records, contacts, and interactions, volumes that grow without headcount. Forecast them from your CRM data, not from the seller's sizing.</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AI layer</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Agentic and AI features are arriving as new SKUs and new metrics on top of the families you know. Treat every new metric name in a quote as unread fine print: the definition game from this session, replayed.</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common thread: every product family eventually reduces to a metric definition in a service description. Read the definition, and you know the product commercially.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Fusion Financials for a 60 person finance team: quoted quantity 100 users because the module minimum is 100. Also quoted: two add on modules, each carrying the same 100 user floor. The team needs the add ons for 15 specialists. What is the exposure to challenge?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minimums are policy and policy does not move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300 subscriptions for at most 90 real seats: challenge the floors at signature, price the add ons at their real population or as part of the base bundle, because floors are negotiable exactly once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the add ons on a separate order later to reset the minimum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it; unused subscriptions become credit at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Sixty real users, ninety real seats across three modules, three hundred billed. When does that ratio get fixed?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Floors multiply by module, and they only move before you sign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minimums are policy and policy does not move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300 subscriptions for at most 90 real seats: challenge the floors at signature, price the add ons at their real population or as part of the base bundle, because floors are negotiable exactly once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the add ons on a separate order later to reset the minimum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it; unused subscriptions become credit at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arithmetic is the argument: 60 people, 90 module seats, 300 billed subscriptions, a 3.3x ratio produced entirely by per module floors. Floors are pricing policy, not physics, and at the initial signature, with a competitive deal on the table, they get waived, halved, or absorbed into bundle pricing routinely, that is what B does. A confuses the rate card with the contract. C makes it worse: a separate later order re triggers the floor, adds a co term stub, and prices without the competitive pressure of the original deal. And D is a myth that will not die: unused SaaS subscriptions are not credit at renewal, they are Oracle's evidence of your budget tolerance, shelfware anchors the renewal number, session 23's whole topic. The renewal file starts with the ratio you sign today.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questions before any SaaS line goes on an order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whole session, reduced to a ritual. Ask them in this order, in writing, every time.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Which metric family?</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Named user, workforce, or transaction. The family tells you what grows the bill, what you can control, and which negotiation you are in. A module whose family surprises you is a module you have not scoped.</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Whose definition?</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Pull the service description and read the definition aloud in the deal review: who counts, which entities, which contractor categories. If the definition and your org chart disagree, that disagreement is priced, by one side or the other.</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What floor?</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 module minimums, workforce floors, base module dependencies, co term stubs. Compute billed quantity versus real population before signature, and challenge every ratio above one.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Carried forward: these three questions become the spine of session 17, where we read a full SaaS order line by line, and of sessions 18 and 19, where ERP and HCM each get the treatment in depth.</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16,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Six families, ERP, EPM, SCM, HCM, CX, and NetSuite, and every one of them reduces commercially to a metric definition in a service description.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Three metric families, named user, workforce, and transaction, and the family decides everything: what grows the bill, what you control, and which negotiation you are in.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Definitions and floors move exactly once, at the first signature, so the discipline is three questions asked before you sign: which metric, whose definition, what floor.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17: reading a SaaS order like an analyst. The order form, the service description, the entitlement fine print, and the questions that must be answered before signature.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map your own SaaS estate to its metrics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orders.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SaaS order in force: Fusion, NetSuite, anything with a subscription term. The order forms, not the invoices.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metric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row per line item: module, metric name, metric family, billed quantity, and the floor if you can see 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every workforce metric, retrieve the service description and copy the actual definition of employee into your map. Note what it sweeps in.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Compute the ratios.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Billed quantity versus real population for each line: named users versus active users, hosted employees versus your HR headcount, floors versus need.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 the renewal targets.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ratio above 1.2 is a right sizing candidate for the next renewal, and the map you just built is the opening page of the renewal file.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Fusion Cloud applications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redresscompliance.com/oracle-fusion-cloud-applications-guide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portfolio map in reference form, family by family.</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Hosted Named User versus Hosted Employee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redresscompliance.com/oracle-erp-cloud-licensing-models-hosted-named-user-vs-hosted-employee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two big metric families, compared with worked numbers.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Fusion modules 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redresscompliance.com/oracle-fusion-modules-list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module catalog: what exists, and what requires what.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HCM Cloud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redresscompliance.com/oracle-hcm-cloud-licensing-guide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workforce metric in its home territory, session 19's preview.</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NetSuite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redresscompliance.com/oracle-netsuite-licensing-guide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separate ladder: user packs, tiers, and NetSuite's own rules.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Six product families, ERP, EPM, SCM, HCM, CX, and NetSuite, what each one is, and which metric family each one bills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Hosted Named User, Hosted Employee, and the transaction metrics: three fundamentally different ways of turning your organization into a number.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the service description's definition, not your usage, decides what you owe, and the specific definitions that surprise buyers.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floors.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Module minimums and packaging: the quantities you pay for whether or not anyone logs in.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discipline.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three questions to ask of any SaaS line item before it goes on an order: which metric, whose definition, what floor.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PORTFOLIO 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Six families, one contract stack</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02773"/>
                <a:gridCol w="5544862"/>
                <a:gridCol w="332691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COVERS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DOMINANT METRIC</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ERP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Financials, procurement, projects,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Hosted Named User, module minimums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EPM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Planning, consolidation and close, reconciliation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Hosted Named User, per module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SCM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Inventory, order management, manufacturing, logistics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Hosted Named User plus transaction metrics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HCM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Core HR, talent, payroll, workforce management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Hosted Employee, the whole workforce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CX</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Sales, service, marketing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Hosted Named User plus records and interactions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NetSuite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mid market suite, separate ladder and paper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User packs plus module tiers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All the Fusion families ride the CSA and service descriptions from module 1. NetSuite is its own commercial world, same corporation, different playbook, and we flag its edges later in this session.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METRIC FAMILIES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ways to turn an organization into a bill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in the portfolio prices on one of these. The family determines what grows the bill and what you can control.</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Hosted Named User</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specific individual authorized to use the service, counted whether or not they log in. Grows with authorization, not usage. You control it by controlling provisioning, the deprovisioning ritual is a licensing control.</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Hosted Employee</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Everyone in your workforce as the service description defines it, typically all full time, part time, and temporary employees plus contractors in scope. Grows with headcount. You control almost nothing except the definition you sign.</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Transaction metrics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Expense reports, order lines, invoice lines, records, revenue bands. Grows with business volume. Forecastable from your own operational data, and the forecast belongs to you, not the seller.</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negotiation changes by family: named user deals argue about scoping, employee deals argue about the definition, transaction deals argue about the forecast and the band boundaries.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HCM module is priced per Hosted Employee. Your org: 8,000 employees, 1,500 long term contractors, 900 seasonal workers two months a year. Only 600 HR staff will ever log in. The typical count you pay for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600, the people who actually use the system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8,000, employees means employees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Roughly 10,400: employees, contractors, and seasonal workers as the service description defines the workforce, regardless of who logs in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you declare at signature; Oracle cannot verify headcount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metric is Hosted Employee, not hosted user. Whose definition of employee applies?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workforce as defined, not the users as observed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600, the people who actually use the system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8,000, employees means employees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Roughly 10,400: employees, contractors, and seasonal workers as the service description defines the workforce, regardless of who logs in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you declare at signature; Oracle cannot verify headcount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Hosted Employee is a whole workforce metric: the standard definition sweeps in full time, part time, and temporary employees plus the contractors and agents in scope for the service, and the people who never touch the system count exactly like the HR team that lives in it. That is the design, it makes the bill track your headcount rather than your adoption. A is the named user intuition applied to the wrong family, the most expensive habit in SaaS buying. And D is a trap with a delay: your declared count is contractual, Oracle prices renewals against your public filings and your own HCM data, and an understated workforce surfaces at renewal as a true up conversation with interest. If the definition is the number, the definition is the negotiation, which is where this session is headed.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DEFINITIONS HIDE THE MONEY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definitions that surprise buyers</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4435889"/>
                <a:gridCol w="406623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DEFINITION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SURPRISE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DO AT THE ORDER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Hosted Employee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Contractors, temps, and seasonal staff count; some descriptions sweep affiliates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Scope the population in writing before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Hosted Named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Authorized, not active: dormant accounts bill until deprovisioned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Make deprovisioning a monthly control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Self service modules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Expense or self service procurement can price on workforce, not on filers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Check which family the module actually uses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Approvers and viewers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Workflow approvers and report consumers can require full user subscriptions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Ask where the casual user line sits, in writing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Affiliate 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legal entities may use the service, and whose headcount 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Match the entity list to the org chart now, not at the event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are hidden, they are all in the service description, which is precisely why nobody reads them until renewal. The money moves at signature, when the definition is still negotiable.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expense management module is being added for the 300 people in finance who process reports. The line arrives priced per Hosted Employee across your 9,500 person workforce. The right response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it; expenses is cheap per employee and everyone files one eventually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Recognize the family mismatch as the negotiation: self service modules on workforce metrics price on everyone who could file, so either accept the metric knowingly, negotiate the population scope, or ask for a named user alternative, before signature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it but only provision the 300 finance users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workforce metrics on principle; Oracle always has a per user price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could file an expense report, and does provisioning change the count?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metric family is the negotiation, and it closes at signature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it; expenses is cheap per employee and everyone files one eventually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Recognize the family mismatch as the negotiation: self service modules on workforce metrics price on everyone who could file, so either accept the metric knowingly, negotiate the population scope, or ask for a named user alternative, before signature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it but only provision the 300 finance users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workforce metrics on principle; Oracle always has a per user price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Self service modules are where the two families collide: the buyer thinks 300 processors, the metric counts 9,500 potential filers, and both readings are honest, they are just different metrics. C is the classic error, provisioning controls a Hosted Named User count, it does nothing to a Hosted Employee count, the 300 user deployment bills at 9,500 regardless. D overcorrects: sometimes the workforce metric is genuinely cheaper per head than named user pricing at your adoption curve, the point is to run both numbers, not to have a religion. And A signs a 30x population multiplier without noticing. The discipline: when a module's metric family does not match your mental model of who uses it, that mismatch is the negotiation, and it is only negotiable before you sign.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2026-08-12T21:49:59Z</dcterms:created>
  <dcterms:modified xsi:type="dcterms:W3CDTF">2026-08-12T21:49:59Z</dcterms:modified>
</cp:coreProperties>
</file>