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15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Choosing the platform</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Four platforms, one method, no defaults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five row TCO method, worked end to end</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judgment rows the spreadsheet cannot hold</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Closes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3: Oracle on the hyperscalers, complete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module 4, Oracle SaaS licensing</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15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BEYOND THE SPREADSHEET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judgment factors that sit beside the model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Data gravity.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the data's consumers live outweighs single workload math: one database rarely moves alone, and the second workload inherits the first one's choice.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Skills and standards.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team fluent in one cloud ships faster there, and velocity is worth money the model does not hold. Price the ramp, not just the rate.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Exit and concentration.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platform choice adjusts vendor concentration: deepening Oracle via Database at, or deepening AWS via native services. Name the dependency being purchased; session 9's lock in lesson generalizes.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Leverage timing.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platform decision is negotiating capital: announce it, time it to renewals, and spend it once. The decision made quietly is leverage burned.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Reversibility.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BYOL paths keep the licenses; rented paths do not. When two columns are close, take the one you can walk back.</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ANSWERS BY ESTATE PROFILE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the five common shapes usually land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Priors, not verdicts: run the rows, but start from the pattern.</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Oracle centric, big shelf, big support bill</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OCI proper or Database at, decided by where the apps sit: rows 1 and 3 dominate, and the rewards napkin from session 9 often decides it alone. The estates the gradient was built to move.</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AWS native, light Oracle, empty shelf</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RDS license included for the SE2 shaped work, minimal BYOL elsewhere: rows 1 and 3 barely apply, so simplicity and row 5 win. Do not manufacture an Oracle relationship the estate does not need.</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Split estates and app pinned workloads</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Apps pinned to a hyperscaler with a real Oracle database estate: the Database at triangle from session 14, with the marketplace routing worked. The middle path exists for exactly this shape.</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two other shapes: ULA holders (everything waits on the certification timeline, Mastery module 3) and shrinking Oracle estates (rent, do not deepen: license included and exits, not new constructs).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15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estate is 18 months from exiting Oracle databases entirely (Postgres migration funded and underway). Its remaining Oracle workloads need a temporary cloud home. The platform call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Database at AWS: the best engineered stack for the transition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Rent, do not deepen: license included where editions allow, minimal BYOL elsewhere, no new Oracle commitments, and support termination sequenced with the exit, because every construct this module taught is a form of staying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OCI proper: the ratios make even 18 months cheaper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three year MUC commitment at a deep discount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the estate actually optimizing: the Oracle relationship, or its end?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Exiting estates rent; every construct here is a form of staying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Database at AWS: the best engineered stack for the transition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Rent, do not deepen: license included where editions allow, minimal BYOL elsewhere, no new Oracle commitments, and support termination sequenced with the exit, because every construct this module taught is a form of staying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OCI proper: the ratios make even 18 months cheaper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three year MUC commitment at a deep discount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BYOL ratios, Support Rewards, Database at, MUC pools: every advantage this module priced is Oracle paying you to deepen the relationship, and an estate 18 months from the exit should be doing the opposite. Renting via license included builds no asset, which is exactly right when the asset is being retired; minimal BYOL avoids parking licenses whose support sets are about to be terminated in the exit sequencing; and a three year commitment against an 18 month horizon is session 7's forfeit with a signature. The discipline of this whole course cuts both ways: the same rows that optimize staying, honestly computed, tell an exiting estate not to buy the discounts. Optimize the destination, not the layover.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MODULE 3 PACK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Everything this module built, in one handover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Added to module 2's operating pack; together they govern Oracle across every cloud.</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artifacts</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hyperscaler census with the counting rule applied (session 11). The AWS path map per workload with Multi AZ priced (session 12). The application stack review: grants, patterns, layer 2 counts (session 13). The commitment triangle table (session 14). The five row comparison, reusable (today).</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disciplines</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Count at design, cap the elasticity, one ledger across clouds with the counting world column, licensing in every migration design review, and the annual re run of the platform comparison.</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standing questions</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12's closer, now permanent: what would this cost on OCI BYOL with the rewards? And its exit twin from today: is this construct deepening a relationship we mean to deepen?</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Module 3 complete: the policy, the paths, the applications, the triangle, and the method. Oracle on every cloud, counted and chosen on purpose.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15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15,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Five rows make a platform comparison honest, license capacity, service rate, support offset, data movement, operations, and the omitted row is never omitted at random.</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For the classic app pinned Oracle workload the middle path usually prices best, OCI wins when nothing is pinned, native AWS wins light estates, and exiting estates rent instead of deepening.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The spreadsheet decides with five rows and judgment sits beside it, gravity, skills, concentration, leverage timing, and reversibility, so the platform is always a choice made on purpose.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16 opens module 4: the Fusion SaaS portfolio and its metrics. Hosted users, hosted employees, and where the definitions hide the money.</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15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run the five rows on your own workload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Pick the workload.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largest Oracle database workload with an open platform question, or the last one decided without this method.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columns.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genuinely available platforms, gated by session 12's edition and entitlement gates first.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Fill the five rows.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License capacity from the ledger, rates at honest sizes, the rewards napkin, the egress the architecture will pay, and the ops delta.</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Add the judgment lines.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Below the table, in prose: gravity, skills, concentration, timing, reversibility. One sentence each.</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Date it and diary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comparison is valid for about a year; put the re run in session 10's annual review. Platforms drift, and so do programs.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OCI versus AWS for Oracle workloads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redresscompliance.com/oci-vs-aws-for-oracle-workloads-licensing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two column version of today's method, in reference form.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Support Rewards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redresscompliance.com/oracle-support-rewards-guide-2026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Row 3's machinery: the offset that moves real comparisons.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database licensing in cloud environments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redresscompliance.com/oracle-database-licensing-cloud-environments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Row 1's counting rules, across every platform.</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Multicloud Universal Credits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redresscompliance.com/oracle-multicloud-universal-credits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commitment shape for estates that land on the middle path.</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negotiations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redresscompliance.com/oracle-cloud-negotiations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Spending the platform decision as leverage, module 6's preview.</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15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method.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Five rows that make any platform comparison honest: license capacity, service rate, support offset, data movement, and operations.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worked case.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real shaped workload priced across OCI, AWS BYOL, Database at, and license included: every number from this course.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flip rows.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rows actually decide real comparisons, and why the headline rate is almost never one of them.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judgment.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factors that belong beside the spreadsheet, never inside it: gravity, skills, exit, and leverage.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profiles.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five common estate shapes and where each usually lands, so your comparison starts from a prior, not a blank page.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FIVE ROW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Every honest platform comparison has these rows</a:t>
            </a:r>
            <a:endParaRPr lang="en-US" sz="27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57260"/>
                <a:gridCol w="4805547"/>
                <a:gridCol w="351174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ROW</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PRICES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THIS COURSE TAUGHT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1 · License capacity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the shelf covers on each platform: OCI ratios versus the vCPU policy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Sessions 8 and 11: the gradient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2 · Service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metered cost of the service itself, BYOL or license included, at honest sizes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Sessions 6 and 12: the meter and the paths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3 · Support offset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Support Rewards where the platform earns them; zero where it does not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9: the napkin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4 · Data movement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Egress and cross cloud tolls the architecture will actually pay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Sessions 6 and 14: the meters and colocation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5 · Operations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managed service premium versus the headcount it replaces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12: RDS versus EC2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Rows 1 and 3 are Oracle exclusive advantages; row 4 punishes split architectures; rows 2 and 5 are where hyperscalers fight back. Omitting any row biases the answer, and omissions are never random.</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15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REFERENCE WORKLOAD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case we price: a real estate shape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Deliberately ordinary, because the method matters more than the numbers, and yours will differ.</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workload</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 EE database estate needing 32 vCPUs of capacity equivalent, using Partitioning, with a synchronized DR copy. The app tier already runs on AWS and is not moving.</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shelf</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16 EE processor licenses plus matching Partitioning, actively supported at $350K a year, currently covering the on premises estate this workload replaces.</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context</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 AWS EDP with headroom to absorb marketplace spend; total support bill across the wider estate $1.2M; no OCI footprint today.</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Four candidate homes: OCI proper, RDS or EC2 BYOL on AWS, Database at AWS, and RDS license included (which the EE features disqualify immediately: gate one from session 12).</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15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Row 1 first: the 16 EE licenses plus DR. On AWS BYOL, the workload plus its synchronized DR copy needs 64 vCPUs total. On OCI or Database at, the same capacity. What does the shelf cover on each?</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Both platforms fully; 16 licenses is 16 licenses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AWS: 32 vCPUs, half the requirement, so 16 more licenses must be found or bought. OCI or Database at: 32 OCPUs, roughly 64 vCPUs, the full requirement including DR, on the same shelf</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AWS fully, OCI half; hyperscalers count more generously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Neither; DR copies cannot be licensed with BYOL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2 vCPUs per license there; 2 OCPUs, about 4 vCPUs, per license here. 64 vCPUs needed.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gradient decides row 1: full coverage on OCI, half on AWS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Both platforms fully; 16 licenses is 16 licenses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AWS: 32 vCPUs, half the requirement, so 16 more licenses must be found or bought. OCI or Database at: 32 OCPUs, roughly 64 vCPUs, the full requirement including DR, on the same shelf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AWS fully, OCI half; hyperscalers count more generously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Neither; DR copies cannot be licensed with BYOL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Sixteen EE licenses cover 32 vCPUs under the authorized cloud policy, exactly half of the 64 vCPUs that production plus a synchronized DR copy require, so the AWS BYOL column starts with 16 licenses to buy or free up, plus their Partitioning, plus their support. The same shelf on OCI or Database at converts to 32 OCPUs, roughly 64 vCPUs of capacity, covering the whole footprint. DR licenses fine under BYOL everywhere, it simply counts in full, the Mastery lesson every platform shares. Row 1 alone puts a six figure annual gap between the columns before a single service rate is compared, which is why it is row 1.</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COMPARISON, WORKED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four columns, row by row</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45867"/>
                <a:gridCol w="2909562"/>
                <a:gridCol w="2909562"/>
                <a:gridCol w="290956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ROW</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OCI PROPER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AWS BYOL (RDS/EC2)</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DATABASE AT AWS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License capacity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Shelf covers all 64 vCPUs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Shelf covers half: buy or free 16 EE + options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Shelf covers all, at OCI ratios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Service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BYOL rates, best of the three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Instance costs, no license premium, ops varies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BYOL rates on premium engineered stack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Support offset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Rewards accrue: consumption × 25¢ against $1.2M bill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Zero: no rewards on native AWS spend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 program terms on Oracle routed spend; verify route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Data movement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Cross cloud toll to the AWS app tier, forever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None: same cloud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None: same building, plus EDP burn down on the purchase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Operations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Managed Oracle services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RDS managed or EC2 headcount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Managed, Oracle operated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shape of the answer: OCI wins rows 1 to 3 and loses row 4 to physics; AWS BYOL wins row 4 and bleeds on rows 1 and 3; Database at takes rows 1, 4, and most of 3, and pays a premium in row 2. For this workload, with the app tier pinned, the middle path usually prices best.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15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rival comparison for this workload shows AWS BYOL winning, built on rows 2 and 5 only: instance rates and ops costs. What did omitting rows 1, 3, and 4 hide?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material; rates and ops are the real costs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Sixteen EE licenses plus options to acquire (row 1), zero support offset while OCI routed spend would earn against a $1.2M bill (row 3), and, in fairness to AWS, zero cross cloud toll (row 4): the omissions cut both ways, and the comparison is invalid, not merely wrong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small rounding effects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comparison is fine because license costs are sunk</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platform do rows 1 and 3 favor, and which does row 4 favor?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Partial comparisons are invalid, not just wrong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material; rates and ops are the real costs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Sixteen EE licenses plus options to acquire (row 1), zero support offset while OCI routed spend would earn against a $1.2M bill (row 3), and, in fairness to AWS, zero cross cloud toll (row 4): the omissions cut both ways, and the comparison is invalid, not merely wrong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small rounding effects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comparison is fine because license costs are sunk</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Rows 2 and 5 are the rows where AWS competes best, so a comparison built only on them is not a rough answer, it is a selected one. Row 1 adds a real acquisition: 16 EE licenses plus Partitioning at street prices, plus their annuity. Row 3 adds the offset asymmetry: Oracle routed consumption earns against the $1.2M bill, native AWS spend earns nothing. And row 4 genuinely favors AWS, no cross cloud toll, which an honest OCI column must carry. The sunk cost argument in D fails because the licenses are not free to this workload: allocating them here un-allocates them from wherever else they were counted, session 8's one place rule. Five rows, or no verdict.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2026-08-12T20:04:44Z</dcterms:created>
  <dcterms:modified xsi:type="dcterms:W3CDTF">2026-08-12T20:04:44Z</dcterms:modified>
</cp:coreProperties>
</file>