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13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JD Edwards on AWS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application estates meet the hyperscalers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JDE as the worked pattern; EBS and PeopleSoft follow it</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Apps licenses, the tech stack, and restricted grants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Sessions 11 and 12: the counting rule and the AWS paths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session 14, the Database at services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RESTRICTED GRANTS IN THE CLOUD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Technology Foundation and friends: narrow on premises, narrow in the cloud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the grants 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Many JDE estates carry restricted use rights for the database and middleware under the application, Technology Foundation style bundles from the original purchase, covering use for JDE only.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travel, restricted.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restricted grant valid on premises is generally valid on AWS for the same restricted purpose. The cloud does not widen it by one query: the boundary is the application, not the location.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snap points.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reporting tool reading the JDE database directly, an integration writing to it, a shared WebLogic domain hosting one extra app: each converts restricted use into unlicensed full use, and migration re architectures create exactly these.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paper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grant's exact wording, which products, which versions, which purposes, lives in decades old ordering documents. Retrieve them before the migration design, not during the audit.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architecture genuinely needs full use, license it deliberately: a counted WebLogic tier is a known cost, a discovered one is a finding with back support.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ARCHITECTURES AUDITORS EXAMINE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migrated patterns that draw the scripts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one is common, every one is checkable in an afternoon, and every one is cheaper found by you.</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direct connect and the shared domain</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Pattern 1: BI tools, data pipelines, or integrations touching the JDE database directly, outside the restricted grant. Pattern 2: the WebLogic domain that hosts JDE plus one convenient extra application, converting the whole tier to full use.</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elastic web tier</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Pattern 3: autoscaling and instance resizing on WebLogic and logic tiers, counted once at migration and never again. Session 11's elasticity trap, concentrated in the application stack where nobody owns the count.</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environment sprawl</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Pattern 4: dev, test, training, and DR environments cloned from production, each a full stack of database and middleware installs. On premises these shared hardware; on AWS each clone is its own counted footprint.</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migration design review checks all four in an hour: connections into the database, domain contents, scaling caps, and the environment inventory.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Post migration, a data team connects a BI tool directly to the JDE database, which runs under a Technology Foundation restricted grant. The accurate read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the data never leaves the company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direct connection is use outside the JDE application, beyond the restricted grant: the database now needs full use licensing, and the fix is either licensing it or routing the BI through a supported interface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if the BI tool is read only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problem for the BI vendor, not the estate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grant cover: the database, or the database when used by JDE?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grant covers JDE's use, and BI is not JDE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the data never leaves the company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direct connection is use outside the JDE application, beyond the restricted grant: the database now needs full use licensing, and the fix is either licensing it or routing the BI through a supported interface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if the BI tool is read only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problem for the BI vendor, not the estate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Restricted grants license the database for the named application's use, and a BI tool querying tables directly is a second application using the database, read only included: SELECT is use, on premises and in every cloud. The internality of the data is irrelevant, and the exposure lands on the estate that holds the Oracle agreements, never on the tool vendor. The clean paths: license the database full use at its counted size, knowingly, or keep the grant intact by routing analytics through extracts or replicas licensed for the purpose. What never works is the quiet direct connect, because connection logs are exactly what audit scripts read first.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APPLICATION MIGRATION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habits for lifting an Oracle application estate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Retrieve the grants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original ordering documents with the restricted use language, on the table before the architecture is drawn. The grant's wording is a design constraint.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True up layer 1 in flight.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migration inventory doubles as the user count. Reconcile licenses to people while the project is already touching both.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layer 2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Right size the stack before counting it, cap every scaling group at licensed capacity, and put the tech stack count in the migration business case, not after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the four patterns.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Direct connections, shared domains, elastic tiers, environment sprawl: one hour in the design review, per session 11's meeting invitation rule.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Ledger the whole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Application licenses, tech stack allocations, and grant boundaries, in the same cross cloud ledger as everything else. One shelf, one truth.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13,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Application estates are three layers: user licenses that travel freely, a tech stack counted by the cloud policy at whatever size infrastructure chose, and grants whose restrictions move with them.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findings live in layer 2 and at the grant boundaries: the WebLogic tier counted at its scaling cap, the direct connection that turns restricted into unlicensed, the cloned environments that each count in full.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defense is the design review: grants on the table first, the four patterns checked in an hour, and the layer 1 true up run while the migration touches everything anyway.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14: Oracle Database at AWS, Azure, and Google Cloud. OCI hardware inside the hyperscalers, bought through their marketplaces, and when it beats both worlds.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audit one application stack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Oracle application on a hyperscaler, or the one planned to migrate. JDE, EBS, PeopleSoft, the logic is identical.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grants.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Locate the actual restricted use language in the ordering documents. If nobody can produce it within a week, that is the finding.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layer 2.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Database, web tier, batch: instances, vCPUs, scaling caps, at the policy rate. Compare against allocated entitlements.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Trace the connections.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connecting to the application database that is not the application. Each line is either inside the grant or a decision to make.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environments.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non production copy of the stack, each counted. Sprawl found now is right sizing; sprawl found by scripts is a settlement.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JD Edwards licensing explained: user types, metrics, and pitfalls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redresscompliance.com/oracle-jd-edwards-licensing-explained-user-types-metrics-and-common-pitfalls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Layer 1 in depth: the metrics your contracts actually use.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JD Edwards licensing and cloud migration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redresscompliance.com/oracle-jd-edwards-licensing-cloud-migration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session in reference form, JDE specific.</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Optimizing JD Edwards licensing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redresscompliance.com/optimizing-oracle-jd-edwards-licensing-costs-negotiation-and-cost-saving-strategies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negotiation side of the application estate.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on AWS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redresscompliance.com/oracle-database-licensing-aws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Layer 2's database, in session 12's terms.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in cloud environments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redresscompliance.com/oracle-database-licensing-cloud-environments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counting rule under every layer 2 number.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layers.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application estate is three licensing layers, and each layer migrates under different rules.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travelers.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user metric application licenses move to any cloud freely, and the two things that still need checking.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database and middleware under the application: counted by session 11's rule, sized by the architecture.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grants.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Restricted use and Technology Foundation licenses: what they cover in the cloud, and where they snap.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patterns.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migrated architectures auditors examine first, and the design review that defuses each.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LAYER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application, three licensing layers, three rulebooks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JD Edwards is today's worked example. E-Business Suite, PeopleSoft, and Siebel migrate under the same three layer logic.</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Layer 1 · The application licenses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JDE EnterpriseOne modules, licensed per user metrics: named users, legacy concurrent metrics, module specific measures. Location independent: they count people, not servers.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Layer 2 · The technology stack</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database under JDE, the WebLogic web tier, batch and logic servers. Infrastructure software, counted by where and how big it runs, which the migration changes completely.</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Layer 3 · The infrastructure</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EC2 instances, storage, and networking: Amazon's bill, no Oracle entitlements, but its sizing decisions drive layer 2's counts, which is the whole trap.</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migration mistake in one line: teams plan layer 3 carefully, assume layer 1 is fine (it is), and forget layer 2 exists (it is where the findings live).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APPLICATION LICENSES TRAVEL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Layer 1: the good news, with two footnotes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User metrics are portable.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user license counts a person, and the person does not change when the server moves to Virginia. The application layer migrates with no license event.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Footnote one: the counts still bind.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migration does not reset user counts or minimums. If the estate was under licensed on premises, it is under licensed in the cloud, now with fresher logs.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Footnote two: legacy metrics deserve a 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Old JDE contracts carry concurrent user metrics and module measures with their own definitions. Check the ordering document language for anything tying use to sites or servers before assuming portability.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migration is a counting opportunity.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Migration inventories touch every user and module anyway; running the layer 1 true up alongside costs nothing and beats discovering the gap later.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Support carries 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22% annuity on the application licenses continues wherever they run, and the Support Rewards loop from session 9 offsets it if the estate consumes OCI. Cross cloud estates should do that math.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JDE estate with 800 named user licenses migrates from the datacenter to AWS. Post migration, 950 people use the system. The licensing position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user licenses do not apply in the cloud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150 user shortfall that existed or grew regardless of platform: the migration changed nothing about layer 1 obligations, and the fresher cloud logs make the gap easier to evidence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violation of the authorized cloud policy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Covered, because AWS infrastructure includes application use rights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 named user license count, and did the migration change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150 short, on any platform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user licenses do not apply in the cloud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150 user shortfall that existed or grew regardless of platform: the migration changed nothing about layer 1 obligations, and the fresher cloud logs make the gap easier to evidence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violation of the authorized cloud policy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Covered, because AWS infrastructure includes application use rights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Named user licenses count people, and 950 people against 800 licenses is a 150 user gap wherever the servers sit. The migration neither caused nor cured it, but it did leave modern, centralized access logs that make the count trivially provable, which is why the layer 1 true up belongs inside the migration project. The authorized cloud policy governs processor counting for the tech stack, not user metrics, and AWS sells infrastructure with no Oracle application rights attached, the same boundary as session 12's RDS lesson.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TECH STACK COUNTS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Layer 2: the JDE stack on AWS, counted</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42088"/>
                <a:gridCol w="4066232"/>
                <a:gridCol w="406623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COMPONENT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TYPICAL AWS LANDING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COUNT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JDE database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RDS BYOL or EC2, per session 12's gates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11's rule on the instance vCPUs, options at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WebLogic web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EC2 instances behind a load balancer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vCPU in the tier, 2 per license HT on, autoscaling at peak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Batch and logic servers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EC2, often oversized from datacenter habits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rule; right sizing before counting saves real money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Dev, test, DR copies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Cloned environments, cross region DR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Each environment counts in full; DR mirrors double the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whole stack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Sized by infrastructure, counted by licensing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Layer 3 decisions set layer 2 costs: size them together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web tier is the classic miss: application teams see JDE, auditors see WebLogic on every node, counted at the policy rate.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migrated JDE web tier runs WebLogic on 6 EC2 instances of 8 vCPUs each, hyperthreading on, in an autoscaling group capped at 10 instances. The WebLogic license requirement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24 licenses: 6 instances × 8 vCPUs ÷ 2</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40 licenses: the group can reach 10 instances, 80 vCPUs, and licensing follows the configured peak</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Zero: WebLogic ships free with JDE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6 licenses: one per instance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Sessions 11 and 12: what does an autoscaling group license, and does JDE change WebLogic's rules?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40: the cap is the 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24 licenses: 6 instances × 8 vCPUs ÷ 2</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40 licenses: the group can reach 10 instances, 80 vCPUs, and licensing follows the configured peak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Zero: WebLogic ships free with JDE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6 licenses: one per instance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autoscaling group's configured maximum is the licensing exposure: 10 instances of 8 vCPUs is 80 vCPUs, 40 licenses at the policy rate, regardless of how rarely the peak fires. The running count of 24 is the floor, not the requirement, which is why session 11's discipline caps groups at licensed capacity. And WebLogic is never free with JDE by default: whether any restricted grant covers this tier depends on the specific Technology Foundation language in the ordering documents, which is exactly the next slide, and the default assumption that it is covered has funded many findings.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2026-08-12T20:04:42Z</dcterms:created>
  <dcterms:modified xsi:type="dcterms:W3CDTF">2026-08-12T20:04:42Z</dcterms:modified>
</cp:coreProperties>
</file>